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  <p:sldMasterId id="2147483696" r:id="rId2"/>
  </p:sldMasterIdLst>
  <p:sldIdLst>
    <p:sldId id="256" r:id="rId3"/>
    <p:sldId id="257" r:id="rId4"/>
    <p:sldId id="262" r:id="rId5"/>
    <p:sldId id="258" r:id="rId6"/>
    <p:sldId id="263" r:id="rId7"/>
    <p:sldId id="259" r:id="rId8"/>
    <p:sldId id="260" r:id="rId9"/>
    <p:sldId id="261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900"/>
    <a:srgbClr val="3CB3AA"/>
    <a:srgbClr val="FFFFFF"/>
    <a:srgbClr val="23727B"/>
    <a:srgbClr val="333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9846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010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5353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495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3639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110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17611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8469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99023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5376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8417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4179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0644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50082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237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2621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978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0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653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3933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438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116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246A0DE-8F82-41CD-B744-DF7E9D245348}" type="datetimeFigureOut">
              <a:rPr lang="he-IL" smtClean="0"/>
              <a:t>י"ב/אלול/תשפ"ג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86E17B0-5C7A-4DDA-B71C-945E95967749}" type="slidenum">
              <a:rPr lang="he-IL" smtClean="0"/>
              <a:t>‹#›</a:t>
            </a:fld>
            <a:endParaRPr lang="he-I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769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63781" y="3398982"/>
            <a:ext cx="1000298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000" dirty="0" smtClean="0"/>
              <a:t>Title - the name of the project</a:t>
            </a:r>
            <a:endParaRPr lang="he-IL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345708" y="4535054"/>
            <a:ext cx="363912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The names of the participants - students and supervisor</a:t>
            </a:r>
          </a:p>
          <a:p>
            <a:pPr algn="ctr"/>
            <a:r>
              <a:rPr lang="en-US" dirty="0" smtClean="0"/>
              <a:t>ID numbers</a:t>
            </a:r>
            <a:endParaRPr lang="he-IL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7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95782" y="544946"/>
            <a:ext cx="568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Unexpected problems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35200" y="1187583"/>
            <a:ext cx="925483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Unexpected </a:t>
            </a:r>
            <a:r>
              <a:rPr lang="en-US" dirty="0" smtClean="0"/>
              <a:t>problems that </a:t>
            </a:r>
            <a:r>
              <a:rPr lang="en-US" dirty="0"/>
              <a:t>appeared during the implementation of the project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3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14256" y="979056"/>
            <a:ext cx="568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Coping and Solving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92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97384" y="508001"/>
            <a:ext cx="5689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Conclusions for further development</a:t>
            </a: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3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55639" y="1019397"/>
            <a:ext cx="665941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dirty="0"/>
              <a:t>Highlights </a:t>
            </a:r>
            <a:r>
              <a:rPr lang="en-US" sz="3200" dirty="0" smtClean="0"/>
              <a:t>for </a:t>
            </a:r>
            <a:r>
              <a:rPr lang="en-US" sz="3200" dirty="0"/>
              <a:t>presentation design</a:t>
            </a:r>
            <a:endParaRPr lang="en-US" sz="3200" dirty="0" smtClean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8653" y="2761690"/>
            <a:ext cx="2424547" cy="49530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0563" y="2753978"/>
            <a:ext cx="672161" cy="4953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2979" y="2161775"/>
            <a:ext cx="49414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/>
              <a:t>1. </a:t>
            </a:r>
            <a:r>
              <a:rPr lang="en-US" dirty="0"/>
              <a:t>Only the following color palette should be used:</a:t>
            </a:r>
            <a:endParaRPr lang="he-IL" dirty="0"/>
          </a:p>
        </p:txBody>
      </p:sp>
      <p:sp>
        <p:nvSpPr>
          <p:cNvPr id="8" name="מלבן 7"/>
          <p:cNvSpPr/>
          <p:nvPr/>
        </p:nvSpPr>
        <p:spPr>
          <a:xfrm>
            <a:off x="1112979" y="3225516"/>
            <a:ext cx="7007688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250000"/>
              </a:lnSpc>
            </a:pPr>
            <a:r>
              <a:rPr lang="en-US" b="1" dirty="0"/>
              <a:t>2. </a:t>
            </a:r>
            <a:r>
              <a:rPr lang="en-US" dirty="0"/>
              <a:t>The font must be used: </a:t>
            </a:r>
            <a:r>
              <a:rPr lang="en-US" u="sng" dirty="0"/>
              <a:t>Calibri</a:t>
            </a:r>
          </a:p>
          <a:p>
            <a:pPr algn="l">
              <a:lnSpc>
                <a:spcPct val="250000"/>
              </a:lnSpc>
            </a:pPr>
            <a:r>
              <a:rPr lang="en-US" b="1" dirty="0"/>
              <a:t>3. </a:t>
            </a:r>
            <a:r>
              <a:rPr lang="en-US" dirty="0"/>
              <a:t>Sizes - 36 for the title and 18 for the subtitle</a:t>
            </a:r>
          </a:p>
          <a:p>
            <a:pPr algn="l">
              <a:lnSpc>
                <a:spcPct val="250000"/>
              </a:lnSpc>
            </a:pPr>
            <a:r>
              <a:rPr lang="en-US" b="1" dirty="0"/>
              <a:t>4. </a:t>
            </a:r>
            <a:r>
              <a:rPr lang="en-US" dirty="0"/>
              <a:t>Do not change the slide design</a:t>
            </a:r>
          </a:p>
          <a:p>
            <a:pPr algn="l">
              <a:lnSpc>
                <a:spcPct val="250000"/>
              </a:lnSpc>
            </a:pPr>
            <a:r>
              <a:rPr lang="en-US" b="1" dirty="0"/>
              <a:t>5. </a:t>
            </a:r>
            <a:r>
              <a:rPr lang="en-US" dirty="0" smtClean="0"/>
              <a:t>Add the </a:t>
            </a:r>
            <a:r>
              <a:rPr lang="en-US" dirty="0"/>
              <a:t>project logo </a:t>
            </a:r>
            <a:r>
              <a:rPr lang="en-US" dirty="0" smtClean="0"/>
              <a:t>(if </a:t>
            </a:r>
            <a:r>
              <a:rPr lang="en-US" dirty="0"/>
              <a:t>it </a:t>
            </a:r>
            <a:r>
              <a:rPr lang="en-US" dirty="0" smtClean="0"/>
              <a:t>exists), </a:t>
            </a:r>
            <a:r>
              <a:rPr lang="en-US" dirty="0"/>
              <a:t>in the upper right corner of each </a:t>
            </a:r>
            <a:r>
              <a:rPr lang="en-US" dirty="0" smtClean="0"/>
              <a:t>slide</a:t>
            </a:r>
            <a:endParaRPr lang="he-IL" dirty="0"/>
          </a:p>
        </p:txBody>
      </p:sp>
      <p:pic>
        <p:nvPicPr>
          <p:cNvPr id="9" name="תמונה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37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59200" y="979054"/>
            <a:ext cx="4710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Table of Contents</a:t>
            </a:r>
            <a:endParaRPr lang="he-IL" sz="3600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22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86910" y="526472"/>
            <a:ext cx="471054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General description of the software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63781" y="2004291"/>
            <a:ext cx="4664364" cy="33239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Goals</a:t>
            </a:r>
            <a:endParaRPr lang="en-US" sz="2400" dirty="0"/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Main </a:t>
            </a:r>
            <a:r>
              <a:rPr lang="en-US" sz="2400" dirty="0"/>
              <a:t>processes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Main modules</a:t>
            </a:r>
          </a:p>
          <a:p>
            <a:pPr marL="285750" indent="-285750" algn="l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Main products</a:t>
            </a:r>
            <a:endParaRPr lang="he-IL" sz="2400" dirty="0"/>
          </a:p>
          <a:p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728" y="692727"/>
            <a:ext cx="471054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Requirements from the specification document</a:t>
            </a:r>
            <a:endParaRPr lang="he-IL" sz="28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5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0728" y="692727"/>
            <a:ext cx="4710545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dirty="0" smtClean="0"/>
              <a:t>Description of the algorithms and software</a:t>
            </a:r>
            <a:endParaRPr lang="he-IL" sz="28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62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8364" y="942109"/>
            <a:ext cx="4710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Screenshots</a:t>
            </a:r>
            <a:endParaRPr lang="he-IL" sz="36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9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8364" y="942109"/>
            <a:ext cx="4710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G</a:t>
            </a:r>
            <a:r>
              <a:rPr lang="en-US" sz="3600" dirty="0" smtClean="0"/>
              <a:t>raphs</a:t>
            </a:r>
            <a:endParaRPr lang="he-IL" sz="36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48364" y="942109"/>
            <a:ext cx="4710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/>
              <a:t>Mockups</a:t>
            </a:r>
            <a:endParaRPr lang="he-IL" sz="60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8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51200" y="997528"/>
            <a:ext cx="56896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dirty="0" smtClean="0"/>
              <a:t>Project progress schedule</a:t>
            </a:r>
            <a:endParaRPr lang="he-IL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117600" y="1985818"/>
            <a:ext cx="925483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 smtClean="0"/>
              <a:t>Evaluation of the performance of the tasks in a general comparison with the schedule submitted at the beginning of the project.</a:t>
            </a: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20545" cy="1011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2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מבט לאחור">
  <a:themeElements>
    <a:clrScheme name="מבט לאחור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מבט לאחור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מבט לאחור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קווים דקיקים</Template>
  <TotalTime>50</TotalTime>
  <Words>155</Words>
  <Application>Microsoft Office PowerPoint</Application>
  <PresentationFormat>מסך רחב</PresentationFormat>
  <Paragraphs>26</Paragraphs>
  <Slides>13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 2</vt:lpstr>
      <vt:lpstr>HDOfficeLightV0</vt:lpstr>
      <vt:lpstr>מבט לאחור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ניסן אילאיב</dc:creator>
  <cp:lastModifiedBy>ניסן אילאיב</cp:lastModifiedBy>
  <cp:revision>9</cp:revision>
  <dcterms:created xsi:type="dcterms:W3CDTF">2023-05-07T16:33:11Z</dcterms:created>
  <dcterms:modified xsi:type="dcterms:W3CDTF">2023-08-29T13:31:10Z</dcterms:modified>
</cp:coreProperties>
</file>