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696" r:id="rId2"/>
  </p:sldMasterIdLst>
  <p:sldIdLst>
    <p:sldId id="256" r:id="rId3"/>
    <p:sldId id="257" r:id="rId4"/>
    <p:sldId id="262" r:id="rId5"/>
    <p:sldId id="258" r:id="rId6"/>
    <p:sldId id="263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900"/>
    <a:srgbClr val="3CB3AA"/>
    <a:srgbClr val="FFFFFF"/>
    <a:srgbClr val="23727B"/>
    <a:srgbClr val="333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4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1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535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9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363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176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469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023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537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41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417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644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5008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37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262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78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653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93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3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116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46A0DE-8F82-41CD-B744-DF7E9D24534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6E17B0-5C7A-4DDA-B71C-945E95967749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6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3781" y="3398982"/>
            <a:ext cx="100029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/>
              <a:t>Title - the name of the project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345708" y="4535054"/>
            <a:ext cx="363912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The names of the participants - students and supervisor</a:t>
            </a:r>
          </a:p>
          <a:p>
            <a:pPr algn="ctr"/>
            <a:r>
              <a:rPr lang="en-US" dirty="0" smtClean="0"/>
              <a:t>ID numbers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782" y="544946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Unexpected problems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5200" y="1187583"/>
            <a:ext cx="92548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Unexpected </a:t>
            </a:r>
            <a:r>
              <a:rPr lang="en-US" dirty="0" smtClean="0"/>
              <a:t>problems that </a:t>
            </a:r>
            <a:r>
              <a:rPr lang="en-US" dirty="0"/>
              <a:t>appeared during the implementation of the project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256" y="979056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Coping and Solving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7384" y="508001"/>
            <a:ext cx="5689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Conclusions for further development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39" y="1019397"/>
            <a:ext cx="66594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/>
              <a:t>Highlights </a:t>
            </a:r>
            <a:r>
              <a:rPr lang="en-US" sz="3200" dirty="0" smtClean="0"/>
              <a:t>for </a:t>
            </a:r>
            <a:r>
              <a:rPr lang="en-US" sz="3200" dirty="0"/>
              <a:t>presentation design</a:t>
            </a:r>
            <a:endParaRPr lang="en-US" sz="3200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653" y="2761690"/>
            <a:ext cx="2424547" cy="4953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563" y="2753978"/>
            <a:ext cx="672161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2979" y="2161775"/>
            <a:ext cx="49414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/>
              <a:t>1. </a:t>
            </a:r>
            <a:r>
              <a:rPr lang="en-US" dirty="0"/>
              <a:t>Only the following color palette should be used: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1112979" y="3225516"/>
            <a:ext cx="700768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250000"/>
              </a:lnSpc>
            </a:pPr>
            <a:r>
              <a:rPr lang="en-US" b="1" dirty="0"/>
              <a:t>2. </a:t>
            </a:r>
            <a:r>
              <a:rPr lang="en-US" dirty="0"/>
              <a:t>The font must be used: </a:t>
            </a:r>
            <a:r>
              <a:rPr lang="en-US" u="sng" dirty="0"/>
              <a:t>Calibri</a:t>
            </a:r>
          </a:p>
          <a:p>
            <a:pPr algn="l">
              <a:lnSpc>
                <a:spcPct val="250000"/>
              </a:lnSpc>
            </a:pPr>
            <a:r>
              <a:rPr lang="en-US" b="1" dirty="0"/>
              <a:t>3. </a:t>
            </a:r>
            <a:r>
              <a:rPr lang="en-US" dirty="0"/>
              <a:t>Sizes - 36 for the title and 18 for the subtitle</a:t>
            </a:r>
          </a:p>
          <a:p>
            <a:pPr algn="l">
              <a:lnSpc>
                <a:spcPct val="250000"/>
              </a:lnSpc>
            </a:pPr>
            <a:r>
              <a:rPr lang="en-US" b="1" dirty="0"/>
              <a:t>4. </a:t>
            </a:r>
            <a:r>
              <a:rPr lang="en-US" dirty="0"/>
              <a:t>Do not change the slide design</a:t>
            </a:r>
          </a:p>
          <a:p>
            <a:pPr algn="l">
              <a:lnSpc>
                <a:spcPct val="250000"/>
              </a:lnSpc>
            </a:pPr>
            <a:r>
              <a:rPr lang="en-US" b="1" dirty="0"/>
              <a:t>5. </a:t>
            </a:r>
            <a:r>
              <a:rPr lang="en-US" dirty="0" smtClean="0"/>
              <a:t>Add the </a:t>
            </a:r>
            <a:r>
              <a:rPr lang="en-US" dirty="0"/>
              <a:t>project logo </a:t>
            </a:r>
            <a:r>
              <a:rPr lang="en-US" dirty="0" smtClean="0"/>
              <a:t>(if </a:t>
            </a:r>
            <a:r>
              <a:rPr lang="en-US" dirty="0"/>
              <a:t>it </a:t>
            </a:r>
            <a:r>
              <a:rPr lang="en-US" dirty="0" smtClean="0"/>
              <a:t>exists), </a:t>
            </a:r>
            <a:r>
              <a:rPr lang="en-US" dirty="0"/>
              <a:t>in the upper right corner of each </a:t>
            </a:r>
            <a:r>
              <a:rPr lang="en-US" dirty="0" smtClean="0"/>
              <a:t>slide</a:t>
            </a:r>
            <a:endParaRPr lang="he-IL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9200" y="979054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Table of Contents</a:t>
            </a:r>
            <a:endParaRPr lang="he-IL" sz="36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910" y="526472"/>
            <a:ext cx="47105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General description of the software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3781" y="2004291"/>
            <a:ext cx="4664364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Goals</a:t>
            </a:r>
            <a:endParaRPr lang="en-US" sz="2400" dirty="0"/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Main </a:t>
            </a:r>
            <a:r>
              <a:rPr lang="en-US" sz="2400" dirty="0"/>
              <a:t>processes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Main modules</a:t>
            </a:r>
          </a:p>
          <a:p>
            <a:pPr marL="285750" indent="-28575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Main products</a:t>
            </a:r>
            <a:endParaRPr lang="he-IL" sz="2400" dirty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8" y="692727"/>
            <a:ext cx="471054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Requirements from the specification document</a:t>
            </a:r>
            <a:endParaRPr lang="he-IL" sz="28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8" y="692727"/>
            <a:ext cx="471054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Description of the algorithms and software</a:t>
            </a:r>
            <a:endParaRPr lang="he-IL" sz="28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8364" y="942109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Screenshots</a:t>
            </a:r>
            <a:endParaRPr lang="he-IL" sz="36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8364" y="942109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G</a:t>
            </a:r>
            <a:r>
              <a:rPr lang="en-US" sz="3600" dirty="0" smtClean="0"/>
              <a:t>raphs</a:t>
            </a:r>
            <a:endParaRPr lang="he-IL" sz="36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8364" y="942109"/>
            <a:ext cx="4710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/>
              <a:t>Mockups</a:t>
            </a:r>
            <a:endParaRPr lang="he-IL" sz="60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1200" y="997528"/>
            <a:ext cx="568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Project progress schedule</a:t>
            </a:r>
            <a:endParaRPr lang="he-IL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117600" y="1985818"/>
            <a:ext cx="92548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Evaluation of the performance of the tasks in a general comparison with the schedule submitted at the beginning of the project.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0545" cy="10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קווים דקיקים</Template>
  <TotalTime>50</TotalTime>
  <Words>155</Words>
  <Application>Microsoft Office PowerPoint</Application>
  <PresentationFormat>מסך רחב</PresentationFormat>
  <Paragraphs>26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2</vt:lpstr>
      <vt:lpstr>HDOfficeLightV0</vt:lpstr>
      <vt:lpstr>מבט לאחור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ניסן אילאיב</dc:creator>
  <cp:lastModifiedBy>ניסן אילאיב</cp:lastModifiedBy>
  <cp:revision>9</cp:revision>
  <dcterms:created xsi:type="dcterms:W3CDTF">2023-05-07T16:33:11Z</dcterms:created>
  <dcterms:modified xsi:type="dcterms:W3CDTF">2023-08-29T13:31:10Z</dcterms:modified>
</cp:coreProperties>
</file>