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1" d="100"/>
          <a:sy n="31" d="100"/>
        </p:scale>
        <p:origin x="1378" y="-3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ef farag" userId="5cf6c884b5fee957" providerId="LiveId" clId="{B6664138-889A-445A-B3FB-52569F207F76}"/>
    <pc:docChg chg="modSld">
      <pc:chgData name="yosef farag" userId="5cf6c884b5fee957" providerId="LiveId" clId="{B6664138-889A-445A-B3FB-52569F207F76}" dt="2022-07-09T16:50:53.036" v="6" actId="20577"/>
      <pc:docMkLst>
        <pc:docMk/>
      </pc:docMkLst>
      <pc:sldChg chg="modSp mod">
        <pc:chgData name="yosef farag" userId="5cf6c884b5fee957" providerId="LiveId" clId="{B6664138-889A-445A-B3FB-52569F207F76}" dt="2022-07-09T16:50:53.036" v="6" actId="20577"/>
        <pc:sldMkLst>
          <pc:docMk/>
          <pc:sldMk cId="1360458196" sldId="256"/>
        </pc:sldMkLst>
        <pc:spChg chg="mod">
          <ac:chgData name="yosef farag" userId="5cf6c884b5fee957" providerId="LiveId" clId="{B6664138-889A-445A-B3FB-52569F207F76}" dt="2022-07-09T16:50:53.036" v="6" actId="20577"/>
          <ac:spMkLst>
            <pc:docMk/>
            <pc:sldMk cId="1360458196" sldId="256"/>
            <ac:spMk id="2" creationId="{285BAC1E-6CAD-98EF-4198-C3A3B99FD1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9" y="5891626"/>
            <a:ext cx="21419979" cy="12533242"/>
          </a:xfrm>
        </p:spPr>
        <p:txBody>
          <a:bodyPr anchor="b"/>
          <a:lstStyle>
            <a:lvl1pPr algn="ctr">
              <a:defRPr sz="165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8" y="18908200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56" indent="0" algn="ctr">
              <a:buNone/>
              <a:defRPr sz="5512"/>
            </a:lvl2pPr>
            <a:lvl3pPr marL="2519913" indent="0" algn="ctr">
              <a:buNone/>
              <a:defRPr sz="4961"/>
            </a:lvl3pPr>
            <a:lvl4pPr marL="3779869" indent="0" algn="ctr">
              <a:buNone/>
              <a:defRPr sz="4409"/>
            </a:lvl4pPr>
            <a:lvl5pPr marL="5039826" indent="0" algn="ctr">
              <a:buNone/>
              <a:defRPr sz="4409"/>
            </a:lvl5pPr>
            <a:lvl6pPr marL="6299782" indent="0" algn="ctr">
              <a:buNone/>
              <a:defRPr sz="4409"/>
            </a:lvl6pPr>
            <a:lvl7pPr marL="7559739" indent="0" algn="ctr">
              <a:buNone/>
              <a:defRPr sz="4409"/>
            </a:lvl7pPr>
            <a:lvl8pPr marL="8819696" indent="0" algn="ctr">
              <a:buNone/>
              <a:defRPr sz="4409"/>
            </a:lvl8pPr>
            <a:lvl9pPr marL="10079652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80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4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89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67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6" y="8974945"/>
            <a:ext cx="21734978" cy="14974888"/>
          </a:xfrm>
        </p:spPr>
        <p:txBody>
          <a:bodyPr anchor="b"/>
          <a:lstStyle>
            <a:lvl1pPr>
              <a:defRPr sz="165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6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56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13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869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826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7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739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696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65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9" y="9583266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9" y="9583266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8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3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4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56" indent="0">
              <a:buNone/>
              <a:defRPr sz="5512" b="1"/>
            </a:lvl2pPr>
            <a:lvl3pPr marL="2519913" indent="0">
              <a:buNone/>
              <a:defRPr sz="4961" b="1"/>
            </a:lvl3pPr>
            <a:lvl4pPr marL="3779869" indent="0">
              <a:buNone/>
              <a:defRPr sz="4409" b="1"/>
            </a:lvl4pPr>
            <a:lvl5pPr marL="5039826" indent="0">
              <a:buNone/>
              <a:defRPr sz="4409" b="1"/>
            </a:lvl5pPr>
            <a:lvl6pPr marL="6299782" indent="0">
              <a:buNone/>
              <a:defRPr sz="4409" b="1"/>
            </a:lvl6pPr>
            <a:lvl7pPr marL="7559739" indent="0">
              <a:buNone/>
              <a:defRPr sz="4409" b="1"/>
            </a:lvl7pPr>
            <a:lvl8pPr marL="8819696" indent="0">
              <a:buNone/>
              <a:defRPr sz="4409" b="1"/>
            </a:lvl8pPr>
            <a:lvl9pPr marL="10079652" indent="0">
              <a:buNone/>
              <a:defRPr sz="44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4" y="13149906"/>
            <a:ext cx="10660769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56" indent="0">
              <a:buNone/>
              <a:defRPr sz="5512" b="1"/>
            </a:lvl2pPr>
            <a:lvl3pPr marL="2519913" indent="0">
              <a:buNone/>
              <a:defRPr sz="4961" b="1"/>
            </a:lvl3pPr>
            <a:lvl4pPr marL="3779869" indent="0">
              <a:buNone/>
              <a:defRPr sz="4409" b="1"/>
            </a:lvl4pPr>
            <a:lvl5pPr marL="5039826" indent="0">
              <a:buNone/>
              <a:defRPr sz="4409" b="1"/>
            </a:lvl5pPr>
            <a:lvl6pPr marL="6299782" indent="0">
              <a:buNone/>
              <a:defRPr sz="4409" b="1"/>
            </a:lvl6pPr>
            <a:lvl7pPr marL="7559739" indent="0">
              <a:buNone/>
              <a:defRPr sz="4409" b="1"/>
            </a:lvl7pPr>
            <a:lvl8pPr marL="8819696" indent="0">
              <a:buNone/>
              <a:defRPr sz="4409" b="1"/>
            </a:lvl8pPr>
            <a:lvl9pPr marL="10079652" indent="0">
              <a:buNone/>
              <a:defRPr sz="44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6"/>
            <a:ext cx="10713272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58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1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6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3" y="5183306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56" indent="0">
              <a:buNone/>
              <a:defRPr sz="3858"/>
            </a:lvl2pPr>
            <a:lvl3pPr marL="2519913" indent="0">
              <a:buNone/>
              <a:defRPr sz="3307"/>
            </a:lvl3pPr>
            <a:lvl4pPr marL="3779869" indent="0">
              <a:buNone/>
              <a:defRPr sz="2756"/>
            </a:lvl4pPr>
            <a:lvl5pPr marL="5039826" indent="0">
              <a:buNone/>
              <a:defRPr sz="2756"/>
            </a:lvl5pPr>
            <a:lvl6pPr marL="6299782" indent="0">
              <a:buNone/>
              <a:defRPr sz="2756"/>
            </a:lvl6pPr>
            <a:lvl7pPr marL="7559739" indent="0">
              <a:buNone/>
              <a:defRPr sz="2756"/>
            </a:lvl7pPr>
            <a:lvl8pPr marL="8819696" indent="0">
              <a:buNone/>
              <a:defRPr sz="2756"/>
            </a:lvl8pPr>
            <a:lvl9pPr marL="10079652" indent="0">
              <a:buNone/>
              <a:defRPr sz="27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3" y="5183306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56" indent="0">
              <a:buNone/>
              <a:defRPr sz="7717"/>
            </a:lvl2pPr>
            <a:lvl3pPr marL="2519913" indent="0">
              <a:buNone/>
              <a:defRPr sz="6614"/>
            </a:lvl3pPr>
            <a:lvl4pPr marL="3779869" indent="0">
              <a:buNone/>
              <a:defRPr sz="5512"/>
            </a:lvl4pPr>
            <a:lvl5pPr marL="5039826" indent="0">
              <a:buNone/>
              <a:defRPr sz="5512"/>
            </a:lvl5pPr>
            <a:lvl6pPr marL="6299782" indent="0">
              <a:buNone/>
              <a:defRPr sz="5512"/>
            </a:lvl6pPr>
            <a:lvl7pPr marL="7559739" indent="0">
              <a:buNone/>
              <a:defRPr sz="5512"/>
            </a:lvl7pPr>
            <a:lvl8pPr marL="8819696" indent="0">
              <a:buNone/>
              <a:defRPr sz="5512"/>
            </a:lvl8pPr>
            <a:lvl9pPr marL="10079652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56" indent="0">
              <a:buNone/>
              <a:defRPr sz="3858"/>
            </a:lvl2pPr>
            <a:lvl3pPr marL="2519913" indent="0">
              <a:buNone/>
              <a:defRPr sz="3307"/>
            </a:lvl3pPr>
            <a:lvl4pPr marL="3779869" indent="0">
              <a:buNone/>
              <a:defRPr sz="2756"/>
            </a:lvl4pPr>
            <a:lvl5pPr marL="5039826" indent="0">
              <a:buNone/>
              <a:defRPr sz="2756"/>
            </a:lvl5pPr>
            <a:lvl6pPr marL="6299782" indent="0">
              <a:buNone/>
              <a:defRPr sz="2756"/>
            </a:lvl6pPr>
            <a:lvl7pPr marL="7559739" indent="0">
              <a:buNone/>
              <a:defRPr sz="2756"/>
            </a:lvl7pPr>
            <a:lvl8pPr marL="8819696" indent="0">
              <a:buNone/>
              <a:defRPr sz="2756"/>
            </a:lvl8pPr>
            <a:lvl9pPr marL="10079652" indent="0">
              <a:buNone/>
              <a:defRPr sz="27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06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3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6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4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86DA2-6F35-4111-ACB3-E2300C0C7C15}" type="datetimeFigureOut">
              <a:rPr lang="en-GB" smtClean="0"/>
              <a:t>09/07/2022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4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4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CB9A-9BA4-4F40-AC33-1A1DB0F02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0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13" rtl="0" eaLnBrk="1" latinLnBrk="0" hangingPunct="1">
        <a:lnSpc>
          <a:spcPct val="90000"/>
        </a:lnSpc>
        <a:spcBef>
          <a:spcPct val="0"/>
        </a:spcBef>
        <a:buNone/>
        <a:defRPr sz="12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78" indent="-629978" algn="l" defTabSz="2519913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34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892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848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805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761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718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674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631" indent="-629978" algn="l" defTabSz="251991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56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13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869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826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782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739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696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652" algn="l" defTabSz="2519913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55D3C5-B04D-41A5-9B17-C157FCAEF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070219"/>
              </p:ext>
            </p:extLst>
          </p:nvPr>
        </p:nvGraphicFramePr>
        <p:xfrm>
          <a:off x="1010356" y="814010"/>
          <a:ext cx="23082714" cy="304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633">
                  <a:extLst>
                    <a:ext uri="{9D8B030D-6E8A-4147-A177-3AD203B41FA5}">
                      <a16:colId xmlns:a16="http://schemas.microsoft.com/office/drawing/2014/main" val="4092810084"/>
                    </a:ext>
                  </a:extLst>
                </a:gridCol>
                <a:gridCol w="12970737">
                  <a:extLst>
                    <a:ext uri="{9D8B030D-6E8A-4147-A177-3AD203B41FA5}">
                      <a16:colId xmlns:a16="http://schemas.microsoft.com/office/drawing/2014/main" val="3944608498"/>
                    </a:ext>
                  </a:extLst>
                </a:gridCol>
                <a:gridCol w="4654344">
                  <a:extLst>
                    <a:ext uri="{9D8B030D-6E8A-4147-A177-3AD203B41FA5}">
                      <a16:colId xmlns:a16="http://schemas.microsoft.com/office/drawing/2014/main" val="3295376166"/>
                    </a:ext>
                  </a:extLst>
                </a:gridCol>
              </a:tblGrid>
              <a:tr h="1553643">
                <a:tc>
                  <a:txBody>
                    <a:bodyPr/>
                    <a:lstStyle/>
                    <a:p>
                      <a:pPr marL="0" marR="0" lvl="0" indent="0" algn="ctr" defTabSz="25199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Annual Project</a:t>
                      </a:r>
                      <a:endParaRPr lang="en-GB" sz="4000" dirty="0"/>
                    </a:p>
                  </a:txBody>
                  <a:tcPr anchor="ctr">
                    <a:solidFill>
                      <a:srgbClr val="00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4000" b="1" kern="1200" dirty="0" err="1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ScanTool</a:t>
                      </a:r>
                      <a:endParaRPr lang="he-IL" sz="4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e-IL" sz="40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יובל קדוש מתן אלתר ויוסף פרג'</a:t>
                      </a:r>
                    </a:p>
                    <a:p>
                      <a:pPr algn="ctr"/>
                      <a:r>
                        <a:rPr lang="he-IL" sz="40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תשפ"ב, פרויקט שנתי</a:t>
                      </a:r>
                      <a:endParaRPr lang="en-GB" sz="4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99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4900" dirty="0"/>
                    </a:p>
                  </a:txBody>
                  <a:tcP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67825"/>
                  </a:ext>
                </a:extLst>
              </a:tr>
              <a:tr h="1488265">
                <a:tc>
                  <a:txBody>
                    <a:bodyPr/>
                    <a:lstStyle/>
                    <a:p>
                      <a:pPr marL="0" marR="0" lvl="0" indent="0" algn="ctr" defTabSz="25199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5400" b="1" dirty="0">
                          <a:solidFill>
                            <a:schemeClr val="bg1"/>
                          </a:solidFill>
                        </a:rPr>
                        <a:t>רועי זימון</a:t>
                      </a:r>
                      <a:endParaRPr lang="en-GB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4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4900" dirty="0"/>
                    </a:p>
                  </a:txBody>
                  <a:tcP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700668"/>
                  </a:ext>
                </a:extLst>
              </a:tr>
            </a:tbl>
          </a:graphicData>
        </a:graphic>
      </p:graphicFrame>
      <p:pic>
        <p:nvPicPr>
          <p:cNvPr id="1026" name="Picture 1" descr="Related image">
            <a:extLst>
              <a:ext uri="{FF2B5EF4-FFF2-40B4-BE49-F238E27FC236}">
                <a16:creationId xmlns:a16="http://schemas.microsoft.com/office/drawing/2014/main" id="{5A5333D2-7388-4619-A766-D87FC1725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513" y="1040568"/>
            <a:ext cx="4252557" cy="281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E2E9B59-38DC-46AD-A4E5-9A55979323A6}"/>
              </a:ext>
            </a:extLst>
          </p:cNvPr>
          <p:cNvSpPr/>
          <p:nvPr/>
        </p:nvSpPr>
        <p:spPr>
          <a:xfrm>
            <a:off x="583364" y="4591050"/>
            <a:ext cx="23509706" cy="30743308"/>
          </a:xfrm>
          <a:prstGeom prst="roundRect">
            <a:avLst/>
          </a:prstGeom>
          <a:solidFill>
            <a:srgbClr val="00999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dirty="0"/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1800" b="0" i="0" u="none" strike="noStrike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br>
              <a:rPr lang="he-IL" b="0" dirty="0">
                <a:effectLst/>
              </a:rPr>
            </a:br>
            <a:br>
              <a:rPr lang="he-IL" b="0" dirty="0">
                <a:effectLst/>
              </a:rPr>
            </a:br>
            <a:br>
              <a:rPr lang="he-IL" b="0" dirty="0">
                <a:effectLst/>
              </a:rPr>
            </a:br>
            <a:br>
              <a:rPr lang="he-IL" b="0" dirty="0">
                <a:effectLst/>
              </a:rPr>
            </a:br>
            <a:br>
              <a:rPr lang="he-IL" b="0" dirty="0">
                <a:effectLst/>
              </a:rPr>
            </a:br>
            <a:br>
              <a:rPr lang="he-IL" sz="2800" b="0" dirty="0">
                <a:effectLst/>
              </a:rPr>
            </a:br>
            <a:br>
              <a:rPr lang="he-IL" dirty="0"/>
            </a:br>
            <a:endParaRPr lang="en-GB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85BAC1E-6CAD-98EF-4198-C3A3B99FD109}"/>
              </a:ext>
            </a:extLst>
          </p:cNvPr>
          <p:cNvSpPr/>
          <p:nvPr/>
        </p:nvSpPr>
        <p:spPr>
          <a:xfrm>
            <a:off x="5801059" y="10234873"/>
            <a:ext cx="13074315" cy="8246761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solidFill>
                  <a:schemeClr val="bg1"/>
                </a:solidFill>
              </a:rPr>
              <a:t>מוצר הפרויקט: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solidFill>
                  <a:schemeClr val="bg1"/>
                </a:solidFill>
              </a:rPr>
              <a:t>כלי לסריקת פוגעניים באתרים של אנשים פרטיים, ארגונים ועסקים.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solidFill>
                  <a:schemeClr val="bg1"/>
                </a:solidFill>
              </a:rPr>
              <a:t>המטרה של הפרויקט: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solidFill>
                  <a:schemeClr val="bg1"/>
                </a:solidFill>
              </a:rPr>
              <a:t>המטרה הינה לספק הגנה על אתרי ה</a:t>
            </a:r>
            <a:r>
              <a:rPr lang="en-US" sz="2800" dirty="0">
                <a:solidFill>
                  <a:schemeClr val="bg1"/>
                </a:solidFill>
              </a:rPr>
              <a:t>WEB </a:t>
            </a:r>
            <a:r>
              <a:rPr lang="he-IL" sz="2800" dirty="0">
                <a:solidFill>
                  <a:schemeClr val="bg1"/>
                </a:solidFill>
              </a:rPr>
              <a:t> של ארגונים ועסקים.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solidFill>
                  <a:schemeClr val="bg1"/>
                </a:solidFill>
              </a:rPr>
              <a:t>המערכת תמצא חולשות אפליקטיביות </a:t>
            </a:r>
            <a:r>
              <a:rPr lang="he-IL" sz="2800">
                <a:solidFill>
                  <a:schemeClr val="bg1"/>
                </a:solidFill>
              </a:rPr>
              <a:t>ופורטים פתוחים </a:t>
            </a:r>
            <a:r>
              <a:rPr lang="he-IL" sz="2800" dirty="0">
                <a:solidFill>
                  <a:schemeClr val="bg1"/>
                </a:solidFill>
              </a:rPr>
              <a:t>במערכות החברה ובכך תעזור בשיפור אבטחת המידע וההגנה בסייבר.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</a:pPr>
            <a:endParaRPr lang="he-IL" sz="2800" dirty="0">
              <a:solidFill>
                <a:schemeClr val="bg1"/>
              </a:solidFill>
            </a:endParaRP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FA3DB538-A0DC-CDDE-D88A-D8AFCD68E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2200" y="21525808"/>
            <a:ext cx="11615573" cy="1209955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43480F63-4932-AF79-5BF9-84ED8D41E9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152" y="11653522"/>
            <a:ext cx="14631668" cy="6828112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BFBFF1CB-14B1-603C-EA8D-E48FC00E3C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230" y="5274567"/>
            <a:ext cx="3761512" cy="376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5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4667</TotalTime>
  <Words>70</Words>
  <Application>Microsoft Office PowerPoint</Application>
  <PresentationFormat>מותאם אישית</PresentationFormat>
  <Paragraphs>40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 Patashov</dc:creator>
  <cp:lastModifiedBy>יובל קדוש</cp:lastModifiedBy>
  <cp:revision>45</cp:revision>
  <dcterms:created xsi:type="dcterms:W3CDTF">2019-01-27T10:54:29Z</dcterms:created>
  <dcterms:modified xsi:type="dcterms:W3CDTF">2022-07-09T17:01:21Z</dcterms:modified>
</cp:coreProperties>
</file>