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5199975" cy="359997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850D"/>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6" d="100"/>
          <a:sy n="36" d="100"/>
        </p:scale>
        <p:origin x="1098"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89998" y="5891626"/>
            <a:ext cx="21419979" cy="12533242"/>
          </a:xfrm>
        </p:spPr>
        <p:txBody>
          <a:bodyPr anchor="b"/>
          <a:lstStyle>
            <a:lvl1pPr algn="ctr">
              <a:defRPr sz="16535"/>
            </a:lvl1pPr>
          </a:lstStyle>
          <a:p>
            <a:r>
              <a:rPr lang="en-US"/>
              <a:t>Click to edit Master title style</a:t>
            </a:r>
            <a:endParaRPr lang="en-US" dirty="0"/>
          </a:p>
        </p:txBody>
      </p:sp>
      <p:sp>
        <p:nvSpPr>
          <p:cNvPr id="3" name="Subtitle 2"/>
          <p:cNvSpPr>
            <a:spLocks noGrp="1"/>
          </p:cNvSpPr>
          <p:nvPr>
            <p:ph type="subTitle" idx="1"/>
          </p:nvPr>
        </p:nvSpPr>
        <p:spPr>
          <a:xfrm>
            <a:off x="3149997" y="18908198"/>
            <a:ext cx="18899981" cy="8691601"/>
          </a:xfrm>
        </p:spPr>
        <p:txBody>
          <a:bodyPr/>
          <a:lstStyle>
            <a:lvl1pPr marL="0" indent="0" algn="ctr">
              <a:buNone/>
              <a:defRPr sz="6614"/>
            </a:lvl1pPr>
            <a:lvl2pPr marL="1259997" indent="0" algn="ctr">
              <a:buNone/>
              <a:defRPr sz="5512"/>
            </a:lvl2pPr>
            <a:lvl3pPr marL="2519995" indent="0" algn="ctr">
              <a:buNone/>
              <a:defRPr sz="4961"/>
            </a:lvl3pPr>
            <a:lvl4pPr marL="3779992" indent="0" algn="ctr">
              <a:buNone/>
              <a:defRPr sz="4409"/>
            </a:lvl4pPr>
            <a:lvl5pPr marL="5039990" indent="0" algn="ctr">
              <a:buNone/>
              <a:defRPr sz="4409"/>
            </a:lvl5pPr>
            <a:lvl6pPr marL="6299987" indent="0" algn="ctr">
              <a:buNone/>
              <a:defRPr sz="4409"/>
            </a:lvl6pPr>
            <a:lvl7pPr marL="7559985" indent="0" algn="ctr">
              <a:buNone/>
              <a:defRPr sz="4409"/>
            </a:lvl7pPr>
            <a:lvl8pPr marL="8819982" indent="0" algn="ctr">
              <a:buNone/>
              <a:defRPr sz="4409"/>
            </a:lvl8pPr>
            <a:lvl9pPr marL="10079980" indent="0" algn="ctr">
              <a:buNone/>
              <a:defRPr sz="440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F86DA2-6F35-4111-ACB3-E2300C0C7C15}" type="datetimeFigureOut">
              <a:rPr lang="en-GB" smtClean="0"/>
              <a:t>07/01/2024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C2CB9A-9BA4-4F40-AC33-1A1DB0F02AD0}" type="slidenum">
              <a:rPr lang="en-GB" smtClean="0"/>
              <a:t>‹#›</a:t>
            </a:fld>
            <a:endParaRPr lang="en-GB"/>
          </a:p>
        </p:txBody>
      </p:sp>
    </p:spTree>
    <p:extLst>
      <p:ext uri="{BB962C8B-B14F-4D97-AF65-F5344CB8AC3E}">
        <p14:creationId xmlns:p14="http://schemas.microsoft.com/office/powerpoint/2010/main" val="4070802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F86DA2-6F35-4111-ACB3-E2300C0C7C15}" type="datetimeFigureOut">
              <a:rPr lang="en-GB" smtClean="0"/>
              <a:t>07/01/2024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C2CB9A-9BA4-4F40-AC33-1A1DB0F02AD0}" type="slidenum">
              <a:rPr lang="en-GB" smtClean="0"/>
              <a:t>‹#›</a:t>
            </a:fld>
            <a:endParaRPr lang="en-GB"/>
          </a:p>
        </p:txBody>
      </p:sp>
    </p:spTree>
    <p:extLst>
      <p:ext uri="{BB962C8B-B14F-4D97-AF65-F5344CB8AC3E}">
        <p14:creationId xmlns:p14="http://schemas.microsoft.com/office/powerpoint/2010/main" val="840168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033733" y="1916653"/>
            <a:ext cx="5433745" cy="3050811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732500" y="1916653"/>
            <a:ext cx="15986234" cy="3050811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F86DA2-6F35-4111-ACB3-E2300C0C7C15}" type="datetimeFigureOut">
              <a:rPr lang="en-GB" smtClean="0"/>
              <a:t>07/01/2024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C2CB9A-9BA4-4F40-AC33-1A1DB0F02AD0}" type="slidenum">
              <a:rPr lang="en-GB" smtClean="0"/>
              <a:t>‹#›</a:t>
            </a:fld>
            <a:endParaRPr lang="en-GB"/>
          </a:p>
        </p:txBody>
      </p:sp>
    </p:spTree>
    <p:extLst>
      <p:ext uri="{BB962C8B-B14F-4D97-AF65-F5344CB8AC3E}">
        <p14:creationId xmlns:p14="http://schemas.microsoft.com/office/powerpoint/2010/main" val="950892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F86DA2-6F35-4111-ACB3-E2300C0C7C15}" type="datetimeFigureOut">
              <a:rPr lang="en-GB" smtClean="0"/>
              <a:t>07/01/2024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C2CB9A-9BA4-4F40-AC33-1A1DB0F02AD0}" type="slidenum">
              <a:rPr lang="en-GB" smtClean="0"/>
              <a:t>‹#›</a:t>
            </a:fld>
            <a:endParaRPr lang="en-GB"/>
          </a:p>
        </p:txBody>
      </p:sp>
    </p:spTree>
    <p:extLst>
      <p:ext uri="{BB962C8B-B14F-4D97-AF65-F5344CB8AC3E}">
        <p14:creationId xmlns:p14="http://schemas.microsoft.com/office/powerpoint/2010/main" val="3712672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19375" y="8974945"/>
            <a:ext cx="21734978" cy="14974888"/>
          </a:xfrm>
        </p:spPr>
        <p:txBody>
          <a:bodyPr anchor="b"/>
          <a:lstStyle>
            <a:lvl1pPr>
              <a:defRPr sz="16535"/>
            </a:lvl1pPr>
          </a:lstStyle>
          <a:p>
            <a:r>
              <a:rPr lang="en-US"/>
              <a:t>Click to edit Master title style</a:t>
            </a:r>
            <a:endParaRPr lang="en-US" dirty="0"/>
          </a:p>
        </p:txBody>
      </p:sp>
      <p:sp>
        <p:nvSpPr>
          <p:cNvPr id="3" name="Text Placeholder 2"/>
          <p:cNvSpPr>
            <a:spLocks noGrp="1"/>
          </p:cNvSpPr>
          <p:nvPr>
            <p:ph type="body" idx="1"/>
          </p:nvPr>
        </p:nvSpPr>
        <p:spPr>
          <a:xfrm>
            <a:off x="1719375" y="24091502"/>
            <a:ext cx="21734978" cy="7874940"/>
          </a:xfrm>
        </p:spPr>
        <p:txBody>
          <a:bodyPr/>
          <a:lstStyle>
            <a:lvl1pPr marL="0" indent="0">
              <a:buNone/>
              <a:defRPr sz="6614">
                <a:solidFill>
                  <a:schemeClr val="tx1"/>
                </a:solidFill>
              </a:defRPr>
            </a:lvl1pPr>
            <a:lvl2pPr marL="1259997" indent="0">
              <a:buNone/>
              <a:defRPr sz="5512">
                <a:solidFill>
                  <a:schemeClr val="tx1">
                    <a:tint val="75000"/>
                  </a:schemeClr>
                </a:solidFill>
              </a:defRPr>
            </a:lvl2pPr>
            <a:lvl3pPr marL="2519995" indent="0">
              <a:buNone/>
              <a:defRPr sz="4961">
                <a:solidFill>
                  <a:schemeClr val="tx1">
                    <a:tint val="75000"/>
                  </a:schemeClr>
                </a:solidFill>
              </a:defRPr>
            </a:lvl3pPr>
            <a:lvl4pPr marL="3779992" indent="0">
              <a:buNone/>
              <a:defRPr sz="4409">
                <a:solidFill>
                  <a:schemeClr val="tx1">
                    <a:tint val="75000"/>
                  </a:schemeClr>
                </a:solidFill>
              </a:defRPr>
            </a:lvl4pPr>
            <a:lvl5pPr marL="5039990" indent="0">
              <a:buNone/>
              <a:defRPr sz="4409">
                <a:solidFill>
                  <a:schemeClr val="tx1">
                    <a:tint val="75000"/>
                  </a:schemeClr>
                </a:solidFill>
              </a:defRPr>
            </a:lvl5pPr>
            <a:lvl6pPr marL="6299987" indent="0">
              <a:buNone/>
              <a:defRPr sz="4409">
                <a:solidFill>
                  <a:schemeClr val="tx1">
                    <a:tint val="75000"/>
                  </a:schemeClr>
                </a:solidFill>
              </a:defRPr>
            </a:lvl6pPr>
            <a:lvl7pPr marL="7559985" indent="0">
              <a:buNone/>
              <a:defRPr sz="4409">
                <a:solidFill>
                  <a:schemeClr val="tx1">
                    <a:tint val="75000"/>
                  </a:schemeClr>
                </a:solidFill>
              </a:defRPr>
            </a:lvl7pPr>
            <a:lvl8pPr marL="8819982" indent="0">
              <a:buNone/>
              <a:defRPr sz="4409">
                <a:solidFill>
                  <a:schemeClr val="tx1">
                    <a:tint val="75000"/>
                  </a:schemeClr>
                </a:solidFill>
              </a:defRPr>
            </a:lvl8pPr>
            <a:lvl9pPr marL="10079980" indent="0">
              <a:buNone/>
              <a:defRPr sz="4409">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F86DA2-6F35-4111-ACB3-E2300C0C7C15}" type="datetimeFigureOut">
              <a:rPr lang="en-GB" smtClean="0"/>
              <a:t>07/01/2024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8C2CB9A-9BA4-4F40-AC33-1A1DB0F02AD0}" type="slidenum">
              <a:rPr lang="en-GB" smtClean="0"/>
              <a:t>‹#›</a:t>
            </a:fld>
            <a:endParaRPr lang="en-GB"/>
          </a:p>
        </p:txBody>
      </p:sp>
    </p:spTree>
    <p:extLst>
      <p:ext uri="{BB962C8B-B14F-4D97-AF65-F5344CB8AC3E}">
        <p14:creationId xmlns:p14="http://schemas.microsoft.com/office/powerpoint/2010/main" val="286409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732498" y="9583264"/>
            <a:ext cx="10709989" cy="228415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2757488" y="9583264"/>
            <a:ext cx="10709989" cy="228415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F86DA2-6F35-4111-ACB3-E2300C0C7C15}" type="datetimeFigureOut">
              <a:rPr lang="en-GB" smtClean="0"/>
              <a:t>07/01/2024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8C2CB9A-9BA4-4F40-AC33-1A1DB0F02AD0}" type="slidenum">
              <a:rPr lang="en-GB" smtClean="0"/>
              <a:t>‹#›</a:t>
            </a:fld>
            <a:endParaRPr lang="en-GB"/>
          </a:p>
        </p:txBody>
      </p:sp>
    </p:spTree>
    <p:extLst>
      <p:ext uri="{BB962C8B-B14F-4D97-AF65-F5344CB8AC3E}">
        <p14:creationId xmlns:p14="http://schemas.microsoft.com/office/powerpoint/2010/main" val="1963884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35781" y="1916661"/>
            <a:ext cx="21734978" cy="6958285"/>
          </a:xfrm>
        </p:spPr>
        <p:txBody>
          <a:bodyPr/>
          <a:lstStyle/>
          <a:p>
            <a:r>
              <a:rPr lang="en-US"/>
              <a:t>Click to edit Master title style</a:t>
            </a:r>
            <a:endParaRPr lang="en-US" dirty="0"/>
          </a:p>
        </p:txBody>
      </p:sp>
      <p:sp>
        <p:nvSpPr>
          <p:cNvPr id="3" name="Text Placeholder 2"/>
          <p:cNvSpPr>
            <a:spLocks noGrp="1"/>
          </p:cNvSpPr>
          <p:nvPr>
            <p:ph type="body" idx="1"/>
          </p:nvPr>
        </p:nvSpPr>
        <p:spPr>
          <a:xfrm>
            <a:off x="1735783" y="8824938"/>
            <a:ext cx="10660769" cy="4324966"/>
          </a:xfrm>
        </p:spPr>
        <p:txBody>
          <a:bodyPr anchor="b"/>
          <a:lstStyle>
            <a:lvl1pPr marL="0" indent="0">
              <a:buNone/>
              <a:defRPr sz="6614"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en-US"/>
              <a:t>Edit Master text styles</a:t>
            </a:r>
          </a:p>
        </p:txBody>
      </p:sp>
      <p:sp>
        <p:nvSpPr>
          <p:cNvPr id="4" name="Content Placeholder 3"/>
          <p:cNvSpPr>
            <a:spLocks noGrp="1"/>
          </p:cNvSpPr>
          <p:nvPr>
            <p:ph sz="half" idx="2"/>
          </p:nvPr>
        </p:nvSpPr>
        <p:spPr>
          <a:xfrm>
            <a:off x="1735783" y="13149904"/>
            <a:ext cx="10660769" cy="1934152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2757489" y="8824938"/>
            <a:ext cx="10713272" cy="4324966"/>
          </a:xfrm>
        </p:spPr>
        <p:txBody>
          <a:bodyPr anchor="b"/>
          <a:lstStyle>
            <a:lvl1pPr marL="0" indent="0">
              <a:buNone/>
              <a:defRPr sz="6614"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en-US"/>
              <a:t>Edit Master text styles</a:t>
            </a:r>
          </a:p>
        </p:txBody>
      </p:sp>
      <p:sp>
        <p:nvSpPr>
          <p:cNvPr id="6" name="Content Placeholder 5"/>
          <p:cNvSpPr>
            <a:spLocks noGrp="1"/>
          </p:cNvSpPr>
          <p:nvPr>
            <p:ph sz="quarter" idx="4"/>
          </p:nvPr>
        </p:nvSpPr>
        <p:spPr>
          <a:xfrm>
            <a:off x="12757489" y="13149904"/>
            <a:ext cx="10713272" cy="1934152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F86DA2-6F35-4111-ACB3-E2300C0C7C15}" type="datetimeFigureOut">
              <a:rPr lang="en-GB" smtClean="0"/>
              <a:t>07/01/2024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8C2CB9A-9BA4-4F40-AC33-1A1DB0F02AD0}" type="slidenum">
              <a:rPr lang="en-GB" smtClean="0"/>
              <a:t>‹#›</a:t>
            </a:fld>
            <a:endParaRPr lang="en-GB"/>
          </a:p>
        </p:txBody>
      </p:sp>
    </p:spTree>
    <p:extLst>
      <p:ext uri="{BB962C8B-B14F-4D97-AF65-F5344CB8AC3E}">
        <p14:creationId xmlns:p14="http://schemas.microsoft.com/office/powerpoint/2010/main" val="3559586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F86DA2-6F35-4111-ACB3-E2300C0C7C15}" type="datetimeFigureOut">
              <a:rPr lang="en-GB" smtClean="0"/>
              <a:t>07/01/2024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8C2CB9A-9BA4-4F40-AC33-1A1DB0F02AD0}" type="slidenum">
              <a:rPr lang="en-GB" smtClean="0"/>
              <a:t>‹#›</a:t>
            </a:fld>
            <a:endParaRPr lang="en-GB"/>
          </a:p>
        </p:txBody>
      </p:sp>
    </p:spTree>
    <p:extLst>
      <p:ext uri="{BB962C8B-B14F-4D97-AF65-F5344CB8AC3E}">
        <p14:creationId xmlns:p14="http://schemas.microsoft.com/office/powerpoint/2010/main" val="1572518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F86DA2-6F35-4111-ACB3-E2300C0C7C15}" type="datetimeFigureOut">
              <a:rPr lang="en-GB" smtClean="0"/>
              <a:t>07/01/2024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8C2CB9A-9BA4-4F40-AC33-1A1DB0F02AD0}" type="slidenum">
              <a:rPr lang="en-GB" smtClean="0"/>
              <a:t>‹#›</a:t>
            </a:fld>
            <a:endParaRPr lang="en-GB"/>
          </a:p>
        </p:txBody>
      </p:sp>
    </p:spTree>
    <p:extLst>
      <p:ext uri="{BB962C8B-B14F-4D97-AF65-F5344CB8AC3E}">
        <p14:creationId xmlns:p14="http://schemas.microsoft.com/office/powerpoint/2010/main" val="2340265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35780" y="2399982"/>
            <a:ext cx="8127648" cy="8399939"/>
          </a:xfrm>
        </p:spPr>
        <p:txBody>
          <a:bodyPr anchor="b"/>
          <a:lstStyle>
            <a:lvl1pPr>
              <a:defRPr sz="8819"/>
            </a:lvl1pPr>
          </a:lstStyle>
          <a:p>
            <a:r>
              <a:rPr lang="en-US"/>
              <a:t>Click to edit Master title style</a:t>
            </a:r>
            <a:endParaRPr lang="en-US" dirty="0"/>
          </a:p>
        </p:txBody>
      </p:sp>
      <p:sp>
        <p:nvSpPr>
          <p:cNvPr id="3" name="Content Placeholder 2"/>
          <p:cNvSpPr>
            <a:spLocks noGrp="1"/>
          </p:cNvSpPr>
          <p:nvPr>
            <p:ph idx="1"/>
          </p:nvPr>
        </p:nvSpPr>
        <p:spPr>
          <a:xfrm>
            <a:off x="10713272" y="5183304"/>
            <a:ext cx="12757487" cy="25583147"/>
          </a:xfrm>
        </p:spPr>
        <p:txBody>
          <a:bodyPr/>
          <a:lstStyle>
            <a:lvl1pPr>
              <a:defRPr sz="8819"/>
            </a:lvl1pPr>
            <a:lvl2pPr>
              <a:defRPr sz="7717"/>
            </a:lvl2pPr>
            <a:lvl3pPr>
              <a:defRPr sz="6614"/>
            </a:lvl3pPr>
            <a:lvl4pPr>
              <a:defRPr sz="5512"/>
            </a:lvl4pPr>
            <a:lvl5pPr>
              <a:defRPr sz="5512"/>
            </a:lvl5pPr>
            <a:lvl6pPr>
              <a:defRPr sz="5512"/>
            </a:lvl6pPr>
            <a:lvl7pPr>
              <a:defRPr sz="5512"/>
            </a:lvl7pPr>
            <a:lvl8pPr>
              <a:defRPr sz="5512"/>
            </a:lvl8pPr>
            <a:lvl9pPr>
              <a:defRPr sz="5512"/>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735780" y="10799922"/>
            <a:ext cx="8127648" cy="20008190"/>
          </a:xfrm>
        </p:spPr>
        <p:txBody>
          <a:bodyPr/>
          <a:lstStyle>
            <a:lvl1pPr marL="0" indent="0">
              <a:buNone/>
              <a:defRPr sz="4409"/>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en-US"/>
              <a:t>Edit Master text styles</a:t>
            </a:r>
          </a:p>
        </p:txBody>
      </p:sp>
      <p:sp>
        <p:nvSpPr>
          <p:cNvPr id="5" name="Date Placeholder 4"/>
          <p:cNvSpPr>
            <a:spLocks noGrp="1"/>
          </p:cNvSpPr>
          <p:nvPr>
            <p:ph type="dt" sz="half" idx="10"/>
          </p:nvPr>
        </p:nvSpPr>
        <p:spPr/>
        <p:txBody>
          <a:bodyPr/>
          <a:lstStyle/>
          <a:p>
            <a:fld id="{96F86DA2-6F35-4111-ACB3-E2300C0C7C15}" type="datetimeFigureOut">
              <a:rPr lang="en-GB" smtClean="0"/>
              <a:t>07/01/2024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8C2CB9A-9BA4-4F40-AC33-1A1DB0F02AD0}" type="slidenum">
              <a:rPr lang="en-GB" smtClean="0"/>
              <a:t>‹#›</a:t>
            </a:fld>
            <a:endParaRPr lang="en-GB"/>
          </a:p>
        </p:txBody>
      </p:sp>
    </p:spTree>
    <p:extLst>
      <p:ext uri="{BB962C8B-B14F-4D97-AF65-F5344CB8AC3E}">
        <p14:creationId xmlns:p14="http://schemas.microsoft.com/office/powerpoint/2010/main" val="1841435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35780" y="2399982"/>
            <a:ext cx="8127648" cy="8399939"/>
          </a:xfrm>
        </p:spPr>
        <p:txBody>
          <a:bodyPr anchor="b"/>
          <a:lstStyle>
            <a:lvl1pPr>
              <a:defRPr sz="8819"/>
            </a:lvl1pPr>
          </a:lstStyle>
          <a:p>
            <a:r>
              <a:rPr lang="en-US"/>
              <a:t>Click to edit Master title style</a:t>
            </a:r>
            <a:endParaRPr lang="en-US" dirty="0"/>
          </a:p>
        </p:txBody>
      </p:sp>
      <p:sp>
        <p:nvSpPr>
          <p:cNvPr id="3" name="Picture Placeholder 2"/>
          <p:cNvSpPr>
            <a:spLocks noGrp="1" noChangeAspect="1"/>
          </p:cNvSpPr>
          <p:nvPr>
            <p:ph type="pic" idx="1"/>
          </p:nvPr>
        </p:nvSpPr>
        <p:spPr>
          <a:xfrm>
            <a:off x="10713272" y="5183304"/>
            <a:ext cx="12757487" cy="25583147"/>
          </a:xfrm>
        </p:spPr>
        <p:txBody>
          <a:bodyPr anchor="t"/>
          <a:lstStyle>
            <a:lvl1pPr marL="0" indent="0">
              <a:buNone/>
              <a:defRPr sz="8819"/>
            </a:lvl1pPr>
            <a:lvl2pPr marL="1259997" indent="0">
              <a:buNone/>
              <a:defRPr sz="7717"/>
            </a:lvl2pPr>
            <a:lvl3pPr marL="2519995" indent="0">
              <a:buNone/>
              <a:defRPr sz="6614"/>
            </a:lvl3pPr>
            <a:lvl4pPr marL="3779992" indent="0">
              <a:buNone/>
              <a:defRPr sz="5512"/>
            </a:lvl4pPr>
            <a:lvl5pPr marL="5039990" indent="0">
              <a:buNone/>
              <a:defRPr sz="5512"/>
            </a:lvl5pPr>
            <a:lvl6pPr marL="6299987" indent="0">
              <a:buNone/>
              <a:defRPr sz="5512"/>
            </a:lvl6pPr>
            <a:lvl7pPr marL="7559985" indent="0">
              <a:buNone/>
              <a:defRPr sz="5512"/>
            </a:lvl7pPr>
            <a:lvl8pPr marL="8819982" indent="0">
              <a:buNone/>
              <a:defRPr sz="5512"/>
            </a:lvl8pPr>
            <a:lvl9pPr marL="10079980" indent="0">
              <a:buNone/>
              <a:defRPr sz="5512"/>
            </a:lvl9pPr>
          </a:lstStyle>
          <a:p>
            <a:r>
              <a:rPr lang="en-US"/>
              <a:t>Click icon to add picture</a:t>
            </a:r>
            <a:endParaRPr lang="en-US" dirty="0"/>
          </a:p>
        </p:txBody>
      </p:sp>
      <p:sp>
        <p:nvSpPr>
          <p:cNvPr id="4" name="Text Placeholder 3"/>
          <p:cNvSpPr>
            <a:spLocks noGrp="1"/>
          </p:cNvSpPr>
          <p:nvPr>
            <p:ph type="body" sz="half" idx="2"/>
          </p:nvPr>
        </p:nvSpPr>
        <p:spPr>
          <a:xfrm>
            <a:off x="1735780" y="10799922"/>
            <a:ext cx="8127648" cy="20008190"/>
          </a:xfrm>
        </p:spPr>
        <p:txBody>
          <a:bodyPr/>
          <a:lstStyle>
            <a:lvl1pPr marL="0" indent="0">
              <a:buNone/>
              <a:defRPr sz="4409"/>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en-US"/>
              <a:t>Edit Master text styles</a:t>
            </a:r>
          </a:p>
        </p:txBody>
      </p:sp>
      <p:sp>
        <p:nvSpPr>
          <p:cNvPr id="5" name="Date Placeholder 4"/>
          <p:cNvSpPr>
            <a:spLocks noGrp="1"/>
          </p:cNvSpPr>
          <p:nvPr>
            <p:ph type="dt" sz="half" idx="10"/>
          </p:nvPr>
        </p:nvSpPr>
        <p:spPr/>
        <p:txBody>
          <a:bodyPr/>
          <a:lstStyle/>
          <a:p>
            <a:fld id="{96F86DA2-6F35-4111-ACB3-E2300C0C7C15}" type="datetimeFigureOut">
              <a:rPr lang="en-GB" smtClean="0"/>
              <a:t>07/01/2024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8C2CB9A-9BA4-4F40-AC33-1A1DB0F02AD0}" type="slidenum">
              <a:rPr lang="en-GB" smtClean="0"/>
              <a:t>‹#›</a:t>
            </a:fld>
            <a:endParaRPr lang="en-GB"/>
          </a:p>
        </p:txBody>
      </p:sp>
    </p:spTree>
    <p:extLst>
      <p:ext uri="{BB962C8B-B14F-4D97-AF65-F5344CB8AC3E}">
        <p14:creationId xmlns:p14="http://schemas.microsoft.com/office/powerpoint/2010/main" val="2154069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32499" y="1916661"/>
            <a:ext cx="21734978" cy="695828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732499" y="9583264"/>
            <a:ext cx="21734978" cy="2284150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732498" y="33366432"/>
            <a:ext cx="5669994" cy="1916653"/>
          </a:xfrm>
          <a:prstGeom prst="rect">
            <a:avLst/>
          </a:prstGeom>
        </p:spPr>
        <p:txBody>
          <a:bodyPr vert="horz" lIns="91440" tIns="45720" rIns="91440" bIns="45720" rtlCol="0" anchor="ctr"/>
          <a:lstStyle>
            <a:lvl1pPr algn="l">
              <a:defRPr sz="3307">
                <a:solidFill>
                  <a:schemeClr val="tx1">
                    <a:tint val="75000"/>
                  </a:schemeClr>
                </a:solidFill>
              </a:defRPr>
            </a:lvl1pPr>
          </a:lstStyle>
          <a:p>
            <a:fld id="{96F86DA2-6F35-4111-ACB3-E2300C0C7C15}" type="datetimeFigureOut">
              <a:rPr lang="en-GB" smtClean="0"/>
              <a:t>07/01/2024</a:t>
            </a:fld>
            <a:endParaRPr lang="en-GB"/>
          </a:p>
        </p:txBody>
      </p:sp>
      <p:sp>
        <p:nvSpPr>
          <p:cNvPr id="5" name="Footer Placeholder 4"/>
          <p:cNvSpPr>
            <a:spLocks noGrp="1"/>
          </p:cNvSpPr>
          <p:nvPr>
            <p:ph type="ftr" sz="quarter" idx="3"/>
          </p:nvPr>
        </p:nvSpPr>
        <p:spPr>
          <a:xfrm>
            <a:off x="8347492" y="33366432"/>
            <a:ext cx="8504992" cy="1916653"/>
          </a:xfrm>
          <a:prstGeom prst="rect">
            <a:avLst/>
          </a:prstGeom>
        </p:spPr>
        <p:txBody>
          <a:bodyPr vert="horz" lIns="91440" tIns="45720" rIns="91440" bIns="45720" rtlCol="0" anchor="ctr"/>
          <a:lstStyle>
            <a:lvl1pPr algn="ctr">
              <a:defRPr sz="3307">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7797483" y="33366432"/>
            <a:ext cx="5669994" cy="1916653"/>
          </a:xfrm>
          <a:prstGeom prst="rect">
            <a:avLst/>
          </a:prstGeom>
        </p:spPr>
        <p:txBody>
          <a:bodyPr vert="horz" lIns="91440" tIns="45720" rIns="91440" bIns="45720" rtlCol="0" anchor="ctr"/>
          <a:lstStyle>
            <a:lvl1pPr algn="r">
              <a:defRPr sz="3307">
                <a:solidFill>
                  <a:schemeClr val="tx1">
                    <a:tint val="75000"/>
                  </a:schemeClr>
                </a:solidFill>
              </a:defRPr>
            </a:lvl1pPr>
          </a:lstStyle>
          <a:p>
            <a:fld id="{18C2CB9A-9BA4-4F40-AC33-1A1DB0F02AD0}" type="slidenum">
              <a:rPr lang="en-GB" smtClean="0"/>
              <a:t>‹#›</a:t>
            </a:fld>
            <a:endParaRPr lang="en-GB"/>
          </a:p>
        </p:txBody>
      </p:sp>
    </p:spTree>
    <p:extLst>
      <p:ext uri="{BB962C8B-B14F-4D97-AF65-F5344CB8AC3E}">
        <p14:creationId xmlns:p14="http://schemas.microsoft.com/office/powerpoint/2010/main" val="25728026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519995" rtl="0" eaLnBrk="1" latinLnBrk="0" hangingPunct="1">
        <a:lnSpc>
          <a:spcPct val="90000"/>
        </a:lnSpc>
        <a:spcBef>
          <a:spcPct val="0"/>
        </a:spcBef>
        <a:buNone/>
        <a:defRPr sz="12126" kern="1200">
          <a:solidFill>
            <a:schemeClr val="tx1"/>
          </a:solidFill>
          <a:latin typeface="+mj-lt"/>
          <a:ea typeface="+mj-ea"/>
          <a:cs typeface="+mj-cs"/>
        </a:defRPr>
      </a:lvl1pPr>
    </p:titleStyle>
    <p:bodyStyle>
      <a:lvl1pPr marL="629999" indent="-629999" algn="l" defTabSz="2519995" rtl="0" eaLnBrk="1" latinLnBrk="0" hangingPunct="1">
        <a:lnSpc>
          <a:spcPct val="90000"/>
        </a:lnSpc>
        <a:spcBef>
          <a:spcPts val="2756"/>
        </a:spcBef>
        <a:buFont typeface="Arial" panose="020B0604020202020204" pitchFamily="34" charset="0"/>
        <a:buChar char="•"/>
        <a:defRPr sz="7717" kern="1200">
          <a:solidFill>
            <a:schemeClr val="tx1"/>
          </a:solidFill>
          <a:latin typeface="+mn-lt"/>
          <a:ea typeface="+mn-ea"/>
          <a:cs typeface="+mn-cs"/>
        </a:defRPr>
      </a:lvl1pPr>
      <a:lvl2pPr marL="1889996" indent="-629999" algn="l" defTabSz="2519995" rtl="0" eaLnBrk="1" latinLnBrk="0" hangingPunct="1">
        <a:lnSpc>
          <a:spcPct val="90000"/>
        </a:lnSpc>
        <a:spcBef>
          <a:spcPts val="1378"/>
        </a:spcBef>
        <a:buFont typeface="Arial" panose="020B0604020202020204" pitchFamily="34" charset="0"/>
        <a:buChar char="•"/>
        <a:defRPr sz="6614" kern="1200">
          <a:solidFill>
            <a:schemeClr val="tx1"/>
          </a:solidFill>
          <a:latin typeface="+mn-lt"/>
          <a:ea typeface="+mn-ea"/>
          <a:cs typeface="+mn-cs"/>
        </a:defRPr>
      </a:lvl2pPr>
      <a:lvl3pPr marL="3149994" indent="-629999" algn="l" defTabSz="2519995" rtl="0" eaLnBrk="1" latinLnBrk="0" hangingPunct="1">
        <a:lnSpc>
          <a:spcPct val="90000"/>
        </a:lnSpc>
        <a:spcBef>
          <a:spcPts val="1378"/>
        </a:spcBef>
        <a:buFont typeface="Arial" panose="020B0604020202020204" pitchFamily="34" charset="0"/>
        <a:buChar char="•"/>
        <a:defRPr sz="5512" kern="1200">
          <a:solidFill>
            <a:schemeClr val="tx1"/>
          </a:solidFill>
          <a:latin typeface="+mn-lt"/>
          <a:ea typeface="+mn-ea"/>
          <a:cs typeface="+mn-cs"/>
        </a:defRPr>
      </a:lvl3pPr>
      <a:lvl4pPr marL="4409991"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4pPr>
      <a:lvl5pPr marL="5669989"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5pPr>
      <a:lvl6pPr marL="6929986"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6pPr>
      <a:lvl7pPr marL="8189984"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7pPr>
      <a:lvl8pPr marL="9449981"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8pPr>
      <a:lvl9pPr marL="10709979"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9pPr>
    </p:bodyStyle>
    <p:otherStyle>
      <a:defPPr>
        <a:defRPr lang="en-US"/>
      </a:defPPr>
      <a:lvl1pPr marL="0" algn="l" defTabSz="2519995" rtl="0" eaLnBrk="1" latinLnBrk="0" hangingPunct="1">
        <a:defRPr sz="4961" kern="1200">
          <a:solidFill>
            <a:schemeClr val="tx1"/>
          </a:solidFill>
          <a:latin typeface="+mn-lt"/>
          <a:ea typeface="+mn-ea"/>
          <a:cs typeface="+mn-cs"/>
        </a:defRPr>
      </a:lvl1pPr>
      <a:lvl2pPr marL="1259997" algn="l" defTabSz="2519995" rtl="0" eaLnBrk="1" latinLnBrk="0" hangingPunct="1">
        <a:defRPr sz="4961" kern="1200">
          <a:solidFill>
            <a:schemeClr val="tx1"/>
          </a:solidFill>
          <a:latin typeface="+mn-lt"/>
          <a:ea typeface="+mn-ea"/>
          <a:cs typeface="+mn-cs"/>
        </a:defRPr>
      </a:lvl2pPr>
      <a:lvl3pPr marL="2519995" algn="l" defTabSz="2519995" rtl="0" eaLnBrk="1" latinLnBrk="0" hangingPunct="1">
        <a:defRPr sz="4961" kern="1200">
          <a:solidFill>
            <a:schemeClr val="tx1"/>
          </a:solidFill>
          <a:latin typeface="+mn-lt"/>
          <a:ea typeface="+mn-ea"/>
          <a:cs typeface="+mn-cs"/>
        </a:defRPr>
      </a:lvl3pPr>
      <a:lvl4pPr marL="3779992" algn="l" defTabSz="2519995" rtl="0" eaLnBrk="1" latinLnBrk="0" hangingPunct="1">
        <a:defRPr sz="4961" kern="1200">
          <a:solidFill>
            <a:schemeClr val="tx1"/>
          </a:solidFill>
          <a:latin typeface="+mn-lt"/>
          <a:ea typeface="+mn-ea"/>
          <a:cs typeface="+mn-cs"/>
        </a:defRPr>
      </a:lvl4pPr>
      <a:lvl5pPr marL="5039990" algn="l" defTabSz="2519995" rtl="0" eaLnBrk="1" latinLnBrk="0" hangingPunct="1">
        <a:defRPr sz="4961" kern="1200">
          <a:solidFill>
            <a:schemeClr val="tx1"/>
          </a:solidFill>
          <a:latin typeface="+mn-lt"/>
          <a:ea typeface="+mn-ea"/>
          <a:cs typeface="+mn-cs"/>
        </a:defRPr>
      </a:lvl5pPr>
      <a:lvl6pPr marL="6299987" algn="l" defTabSz="2519995" rtl="0" eaLnBrk="1" latinLnBrk="0" hangingPunct="1">
        <a:defRPr sz="4961" kern="1200">
          <a:solidFill>
            <a:schemeClr val="tx1"/>
          </a:solidFill>
          <a:latin typeface="+mn-lt"/>
          <a:ea typeface="+mn-ea"/>
          <a:cs typeface="+mn-cs"/>
        </a:defRPr>
      </a:lvl6pPr>
      <a:lvl7pPr marL="7559985" algn="l" defTabSz="2519995" rtl="0" eaLnBrk="1" latinLnBrk="0" hangingPunct="1">
        <a:defRPr sz="4961" kern="1200">
          <a:solidFill>
            <a:schemeClr val="tx1"/>
          </a:solidFill>
          <a:latin typeface="+mn-lt"/>
          <a:ea typeface="+mn-ea"/>
          <a:cs typeface="+mn-cs"/>
        </a:defRPr>
      </a:lvl7pPr>
      <a:lvl8pPr marL="8819982" algn="l" defTabSz="2519995" rtl="0" eaLnBrk="1" latinLnBrk="0" hangingPunct="1">
        <a:defRPr sz="4961" kern="1200">
          <a:solidFill>
            <a:schemeClr val="tx1"/>
          </a:solidFill>
          <a:latin typeface="+mn-lt"/>
          <a:ea typeface="+mn-ea"/>
          <a:cs typeface="+mn-cs"/>
        </a:defRPr>
      </a:lvl8pPr>
      <a:lvl9pPr marL="10079980" algn="l" defTabSz="2519995" rtl="0" eaLnBrk="1" latinLnBrk="0" hangingPunct="1">
        <a:defRPr sz="496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4E2E9B59-38DC-46AD-A4E5-9A55979323A6}"/>
              </a:ext>
            </a:extLst>
          </p:cNvPr>
          <p:cNvSpPr/>
          <p:nvPr/>
        </p:nvSpPr>
        <p:spPr>
          <a:xfrm>
            <a:off x="1063887" y="4682416"/>
            <a:ext cx="22710513" cy="30651941"/>
          </a:xfrm>
          <a:prstGeom prst="roundRect">
            <a:avLst>
              <a:gd name="adj" fmla="val 9293"/>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numCol="2" rtlCol="0" anchor="ctr"/>
          <a:lstStyle/>
          <a:p>
            <a:pPr algn="r"/>
            <a:endParaRPr lang="en-GB" dirty="0"/>
          </a:p>
        </p:txBody>
      </p:sp>
      <p:graphicFrame>
        <p:nvGraphicFramePr>
          <p:cNvPr id="2" name="Table 2">
            <a:extLst>
              <a:ext uri="{FF2B5EF4-FFF2-40B4-BE49-F238E27FC236}">
                <a16:creationId xmlns:a16="http://schemas.microsoft.com/office/drawing/2014/main" id="{F63563AF-9FCE-0442-BD3C-018B44A265AB}"/>
              </a:ext>
            </a:extLst>
          </p:cNvPr>
          <p:cNvGraphicFramePr>
            <a:graphicFrameLocks noGrp="1"/>
          </p:cNvGraphicFramePr>
          <p:nvPr>
            <p:extLst>
              <p:ext uri="{D42A27DB-BD31-4B8C-83A1-F6EECF244321}">
                <p14:modId xmlns:p14="http://schemas.microsoft.com/office/powerpoint/2010/main" val="2701733340"/>
              </p:ext>
            </p:extLst>
          </p:nvPr>
        </p:nvGraphicFramePr>
        <p:xfrm>
          <a:off x="818147" y="665380"/>
          <a:ext cx="23509706" cy="3563720"/>
        </p:xfrm>
        <a:graphic>
          <a:graphicData uri="http://schemas.openxmlformats.org/drawingml/2006/table">
            <a:tbl>
              <a:tblPr firstRow="1" bandRow="1">
                <a:tableStyleId>{5C22544A-7EE6-4342-B048-85BDC9FD1C3A}</a:tableStyleId>
              </a:tblPr>
              <a:tblGrid>
                <a:gridCol w="4310444">
                  <a:extLst>
                    <a:ext uri="{9D8B030D-6E8A-4147-A177-3AD203B41FA5}">
                      <a16:colId xmlns:a16="http://schemas.microsoft.com/office/drawing/2014/main" val="4092810084"/>
                    </a:ext>
                  </a:extLst>
                </a:gridCol>
                <a:gridCol w="14590644">
                  <a:extLst>
                    <a:ext uri="{9D8B030D-6E8A-4147-A177-3AD203B41FA5}">
                      <a16:colId xmlns:a16="http://schemas.microsoft.com/office/drawing/2014/main" val="3944608498"/>
                    </a:ext>
                  </a:extLst>
                </a:gridCol>
                <a:gridCol w="4608618">
                  <a:extLst>
                    <a:ext uri="{9D8B030D-6E8A-4147-A177-3AD203B41FA5}">
                      <a16:colId xmlns:a16="http://schemas.microsoft.com/office/drawing/2014/main" val="3295376166"/>
                    </a:ext>
                  </a:extLst>
                </a:gridCol>
              </a:tblGrid>
              <a:tr h="1781860">
                <a:tc>
                  <a:txBody>
                    <a:bodyPr/>
                    <a:lstStyle/>
                    <a:p>
                      <a:pPr marL="0" marR="0" lvl="0" indent="0" algn="ctr" defTabSz="2519995" rtl="0" eaLnBrk="1" fontAlgn="auto" latinLnBrk="0" hangingPunct="1">
                        <a:lnSpc>
                          <a:spcPct val="100000"/>
                        </a:lnSpc>
                        <a:spcBef>
                          <a:spcPts val="0"/>
                        </a:spcBef>
                        <a:spcAft>
                          <a:spcPts val="0"/>
                        </a:spcAft>
                        <a:buClrTx/>
                        <a:buSzTx/>
                        <a:buFontTx/>
                        <a:buNone/>
                        <a:tabLst/>
                        <a:defRPr/>
                      </a:pPr>
                      <a:r>
                        <a:rPr lang="en-US" sz="4000" dirty="0"/>
                        <a:t>Cyber attack detection engine</a:t>
                      </a:r>
                      <a:endParaRPr lang="en-GB" sz="4000" dirty="0"/>
                    </a:p>
                  </a:txBody>
                  <a:tcPr anchor="ctr">
                    <a:solidFill>
                      <a:schemeClr val="bg1">
                        <a:lumMod val="65000"/>
                      </a:schemeClr>
                    </a:solidFill>
                  </a:tcPr>
                </a:tc>
                <a:tc rowSpan="2">
                  <a:txBody>
                    <a:bodyPr/>
                    <a:lstStyle/>
                    <a:p>
                      <a:pPr marL="0" marR="0" lvl="0" indent="0" algn="ctr" defTabSz="2519995" rtl="0" eaLnBrk="1" fontAlgn="auto" latinLnBrk="0" hangingPunct="1">
                        <a:lnSpc>
                          <a:spcPct val="100000"/>
                        </a:lnSpc>
                        <a:spcBef>
                          <a:spcPts val="0"/>
                        </a:spcBef>
                        <a:spcAft>
                          <a:spcPts val="0"/>
                        </a:spcAft>
                        <a:buClrTx/>
                        <a:buSzTx/>
                        <a:buFontTx/>
                        <a:buNone/>
                        <a:tabLst/>
                        <a:defRPr/>
                      </a:pPr>
                      <a:r>
                        <a:rPr lang="en-US" sz="8000" dirty="0"/>
                        <a:t>Cyber attack detection engine</a:t>
                      </a:r>
                      <a:br>
                        <a:rPr lang="en-US" sz="7600" dirty="0"/>
                      </a:br>
                      <a:r>
                        <a:rPr lang="en-US" sz="5200" dirty="0"/>
                        <a:t>Shon Khundiashvili, Elinor Cohen, </a:t>
                      </a:r>
                    </a:p>
                    <a:p>
                      <a:pPr marL="0" marR="0" lvl="0" indent="0" algn="ctr" defTabSz="2519995" rtl="0" eaLnBrk="1" fontAlgn="auto" latinLnBrk="0" hangingPunct="1">
                        <a:lnSpc>
                          <a:spcPct val="100000"/>
                        </a:lnSpc>
                        <a:spcBef>
                          <a:spcPts val="0"/>
                        </a:spcBef>
                        <a:spcAft>
                          <a:spcPts val="0"/>
                        </a:spcAft>
                        <a:buClrTx/>
                        <a:buSzTx/>
                        <a:buFontTx/>
                        <a:buNone/>
                        <a:tabLst/>
                        <a:defRPr/>
                      </a:pPr>
                      <a:r>
                        <a:rPr lang="en-GB" sz="4000" b="1" kern="1200" dirty="0">
                          <a:solidFill>
                            <a:schemeClr val="lt1"/>
                          </a:solidFill>
                          <a:latin typeface="+mn-lt"/>
                          <a:ea typeface="+mn-ea"/>
                          <a:cs typeface="+mn-cs"/>
                        </a:rPr>
                        <a:t>2023, summer semester –</a:t>
                      </a:r>
                      <a:r>
                        <a:rPr lang="he-IL" sz="4000" b="1" kern="1200" dirty="0">
                          <a:solidFill>
                            <a:schemeClr val="lt1"/>
                          </a:solidFill>
                          <a:latin typeface="+mn-lt"/>
                          <a:ea typeface="+mn-ea"/>
                          <a:cs typeface="+mn-cs"/>
                        </a:rPr>
                        <a:t>תשפ"ג, סמסטר </a:t>
                      </a:r>
                      <a:r>
                        <a:rPr lang="he-IL" sz="4000" b="1" kern="1200" dirty="0">
                          <a:solidFill>
                            <a:schemeClr val="lt1"/>
                          </a:solidFill>
                          <a:latin typeface="Arial" panose="020B0604020202020204" pitchFamily="34" charset="0"/>
                          <a:ea typeface="+mn-ea"/>
                          <a:cs typeface="Arial" panose="020B0604020202020204" pitchFamily="34" charset="0"/>
                        </a:rPr>
                        <a:t>קיץ</a:t>
                      </a:r>
                      <a:endParaRPr lang="en-GB" sz="4000" b="1" kern="1200" dirty="0">
                        <a:solidFill>
                          <a:schemeClr val="lt1"/>
                        </a:solidFill>
                        <a:latin typeface="Arial" panose="020B0604020202020204" pitchFamily="34" charset="0"/>
                        <a:ea typeface="+mn-ea"/>
                        <a:cs typeface="Arial" panose="020B0604020202020204" pitchFamily="34" charset="0"/>
                      </a:endParaRPr>
                    </a:p>
                  </a:txBody>
                  <a:tcPr marL="45720" marR="45720" anchor="ctr">
                    <a:solidFill>
                      <a:schemeClr val="bg1">
                        <a:lumMod val="65000"/>
                      </a:schemeClr>
                    </a:solidFill>
                  </a:tcPr>
                </a:tc>
                <a:tc rowSpan="2">
                  <a:txBody>
                    <a:bodyPr/>
                    <a:lstStyle/>
                    <a:p>
                      <a:endParaRPr lang="en-GB" dirty="0"/>
                    </a:p>
                  </a:txBody>
                  <a:tcPr>
                    <a:solidFill>
                      <a:schemeClr val="bg1">
                        <a:lumMod val="65000"/>
                      </a:schemeClr>
                    </a:solidFill>
                  </a:tcPr>
                </a:tc>
                <a:extLst>
                  <a:ext uri="{0D108BD9-81ED-4DB2-BD59-A6C34878D82A}">
                    <a16:rowId xmlns:a16="http://schemas.microsoft.com/office/drawing/2014/main" val="1622067825"/>
                  </a:ext>
                </a:extLst>
              </a:tr>
              <a:tr h="1781860">
                <a:tc>
                  <a:txBody>
                    <a:bodyPr/>
                    <a:lstStyle/>
                    <a:p>
                      <a:pPr marL="0" marR="0" lvl="0" indent="0" algn="ctr" defTabSz="2519995" rtl="0" eaLnBrk="1" fontAlgn="auto" latinLnBrk="0" hangingPunct="1">
                        <a:lnSpc>
                          <a:spcPct val="100000"/>
                        </a:lnSpc>
                        <a:spcBef>
                          <a:spcPts val="0"/>
                        </a:spcBef>
                        <a:spcAft>
                          <a:spcPts val="0"/>
                        </a:spcAft>
                        <a:buClrTx/>
                        <a:buSzTx/>
                        <a:buFontTx/>
                        <a:buNone/>
                        <a:tabLst/>
                        <a:defRPr/>
                      </a:pPr>
                      <a:r>
                        <a:rPr lang="en-US" sz="5400" b="1" dirty="0">
                          <a:solidFill>
                            <a:schemeClr val="bg1"/>
                          </a:solidFill>
                        </a:rPr>
                        <a:t>Roy </a:t>
                      </a:r>
                      <a:r>
                        <a:rPr lang="en-US" sz="5400" b="1" dirty="0" err="1">
                          <a:solidFill>
                            <a:schemeClr val="bg1"/>
                          </a:solidFill>
                        </a:rPr>
                        <a:t>Zimon</a:t>
                      </a:r>
                      <a:endParaRPr lang="en-GB" sz="5400" b="1" dirty="0">
                        <a:solidFill>
                          <a:schemeClr val="bg1"/>
                        </a:solidFill>
                      </a:endParaRPr>
                    </a:p>
                  </a:txBody>
                  <a:tcPr anchor="ctr">
                    <a:solidFill>
                      <a:schemeClr val="bg1">
                        <a:lumMod val="65000"/>
                      </a:schemeClr>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987700668"/>
                  </a:ext>
                </a:extLst>
              </a:tr>
            </a:tbl>
          </a:graphicData>
        </a:graphic>
      </p:graphicFrame>
      <p:pic>
        <p:nvPicPr>
          <p:cNvPr id="1026" name="Picture 1" descr="Related image">
            <a:extLst>
              <a:ext uri="{FF2B5EF4-FFF2-40B4-BE49-F238E27FC236}">
                <a16:creationId xmlns:a16="http://schemas.microsoft.com/office/drawing/2014/main" id="{5A5333D2-7388-4619-A766-D87FC1725F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20027" y="1118697"/>
            <a:ext cx="4252557" cy="281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08B97E8D-8EAC-4A73-A1C8-30FEEE629843}"/>
              </a:ext>
            </a:extLst>
          </p:cNvPr>
          <p:cNvSpPr txBox="1"/>
          <p:nvPr/>
        </p:nvSpPr>
        <p:spPr>
          <a:xfrm>
            <a:off x="1774770" y="5183664"/>
            <a:ext cx="10825217" cy="3300413"/>
          </a:xfrm>
          <a:prstGeom prst="roundRect">
            <a:avLst>
              <a:gd name="adj" fmla="val 40000"/>
            </a:avLst>
          </a:prstGeom>
          <a:solidFill>
            <a:schemeClr val="bg1">
              <a:lumMod val="85000"/>
            </a:schemeClr>
          </a:solidFill>
        </p:spPr>
        <p:txBody>
          <a:bodyPr wrap="square" tIns="0" rtlCol="0">
            <a:spAutoFit/>
          </a:bodyPr>
          <a:lstStyle/>
          <a:p>
            <a:pPr algn="ctr"/>
            <a:r>
              <a:rPr lang="en-US" sz="5400" b="1" dirty="0"/>
              <a:t>Introduction</a:t>
            </a:r>
            <a:endParaRPr lang="he-IL" sz="5400" b="1" dirty="0"/>
          </a:p>
          <a:p>
            <a:pPr marL="0" indent="0" algn="ctr">
              <a:buNone/>
            </a:pPr>
            <a:r>
              <a:rPr lang="en-US" sz="3600" dirty="0"/>
              <a:t>Organizations face numerous security threats in the digital landscape, including cyber attacks, data breaches, and insider threats.</a:t>
            </a:r>
          </a:p>
        </p:txBody>
      </p:sp>
      <p:sp>
        <p:nvSpPr>
          <p:cNvPr id="3" name="TextBox 4">
            <a:extLst>
              <a:ext uri="{FF2B5EF4-FFF2-40B4-BE49-F238E27FC236}">
                <a16:creationId xmlns:a16="http://schemas.microsoft.com/office/drawing/2014/main" id="{A0236DFA-7867-158F-EFCC-FA036FB1C1C7}"/>
              </a:ext>
            </a:extLst>
          </p:cNvPr>
          <p:cNvSpPr txBox="1"/>
          <p:nvPr/>
        </p:nvSpPr>
        <p:spPr>
          <a:xfrm>
            <a:off x="13115164" y="5183664"/>
            <a:ext cx="10144059" cy="5460683"/>
          </a:xfrm>
          <a:prstGeom prst="roundRect">
            <a:avLst>
              <a:gd name="adj" fmla="val 40358"/>
            </a:avLst>
          </a:prstGeom>
          <a:solidFill>
            <a:schemeClr val="bg1">
              <a:lumMod val="85000"/>
            </a:schemeClr>
          </a:solidFill>
        </p:spPr>
        <p:txBody>
          <a:bodyPr wrap="square" tIns="0" rtlCol="0">
            <a:spAutoFit/>
          </a:bodyPr>
          <a:lstStyle/>
          <a:p>
            <a:pPr algn="ctr" rtl="1"/>
            <a:r>
              <a:rPr lang="en-US" sz="5400" b="1" dirty="0"/>
              <a:t>Project’s purpose</a:t>
            </a:r>
            <a:endParaRPr lang="he-IL" sz="5400" b="1" dirty="0"/>
          </a:p>
          <a:p>
            <a:r>
              <a:rPr lang="en" sz="3600" dirty="0">
                <a:effectLst/>
                <a:latin typeface="Segoe UI Web (West European)"/>
              </a:rPr>
              <a:t>The project was done for the purpose of learning that any person can log into his user and try different attacks on the site. The site will identify these attacks and display an appropriate message to the user according to the attack carried out</a:t>
            </a:r>
          </a:p>
        </p:txBody>
      </p:sp>
      <p:sp>
        <p:nvSpPr>
          <p:cNvPr id="6" name="TextBox 4">
            <a:extLst>
              <a:ext uri="{FF2B5EF4-FFF2-40B4-BE49-F238E27FC236}">
                <a16:creationId xmlns:a16="http://schemas.microsoft.com/office/drawing/2014/main" id="{191AABA3-9F47-809E-83D7-595BD0624AFE}"/>
              </a:ext>
            </a:extLst>
          </p:cNvPr>
          <p:cNvSpPr txBox="1"/>
          <p:nvPr/>
        </p:nvSpPr>
        <p:spPr>
          <a:xfrm>
            <a:off x="1774770" y="8937393"/>
            <a:ext cx="10825217" cy="7223939"/>
          </a:xfrm>
          <a:prstGeom prst="roundRect">
            <a:avLst>
              <a:gd name="adj" fmla="val 20058"/>
            </a:avLst>
          </a:prstGeom>
          <a:solidFill>
            <a:schemeClr val="bg1">
              <a:lumMod val="85000"/>
            </a:schemeClr>
          </a:solidFill>
        </p:spPr>
        <p:txBody>
          <a:bodyPr wrap="square" lIns="91440" tIns="0" rIns="91440" rtlCol="0">
            <a:spAutoFit/>
          </a:bodyPr>
          <a:lstStyle/>
          <a:p>
            <a:pPr algn="ctr" rtl="1"/>
            <a:r>
              <a:rPr lang="en-US" sz="5400" b="1" dirty="0"/>
              <a:t>Development</a:t>
            </a:r>
            <a:endParaRPr lang="he-IL" sz="5400" b="1" dirty="0"/>
          </a:p>
          <a:p>
            <a:r>
              <a:rPr lang="en" sz="3600" dirty="0">
                <a:effectLst/>
                <a:latin typeface="Segoe UI Web (West European)"/>
              </a:rPr>
              <a:t>The code was developed using JavaScript </a:t>
            </a:r>
            <a:r>
              <a:rPr lang="en-US" sz="3600" dirty="0">
                <a:effectLst/>
                <a:latin typeface="Segoe UI Web (West European)"/>
              </a:rPr>
              <a:t>and</a:t>
            </a:r>
            <a:r>
              <a:rPr lang="en" sz="3600" dirty="0">
                <a:effectLst/>
                <a:latin typeface="Segoe UI Web (West European)"/>
              </a:rPr>
              <a:t> Python. The server side was developed using NodeJs, the client side was developed using ReactJs. Each page on the site has a different logic. You can run and test all the attacks that the site knows how to deal with such as NoSqlInjection, CSRF, XSS The site will detect an attack and notify the user of the attack that was carried out</a:t>
            </a:r>
          </a:p>
          <a:p>
            <a:pPr algn="ctr" rtl="1"/>
            <a:endParaRPr lang="he-IL" sz="3600" dirty="0"/>
          </a:p>
        </p:txBody>
      </p:sp>
      <p:sp>
        <p:nvSpPr>
          <p:cNvPr id="1198" name="TextBox 4">
            <a:extLst>
              <a:ext uri="{FF2B5EF4-FFF2-40B4-BE49-F238E27FC236}">
                <a16:creationId xmlns:a16="http://schemas.microsoft.com/office/drawing/2014/main" id="{4D11AB2D-1CA8-6789-0D86-806699BB22F4}"/>
              </a:ext>
            </a:extLst>
          </p:cNvPr>
          <p:cNvSpPr txBox="1"/>
          <p:nvPr/>
        </p:nvSpPr>
        <p:spPr>
          <a:xfrm>
            <a:off x="1774769" y="16614648"/>
            <a:ext cx="10825218" cy="8440579"/>
          </a:xfrm>
          <a:prstGeom prst="roundRect">
            <a:avLst>
              <a:gd name="adj" fmla="val 21867"/>
            </a:avLst>
          </a:prstGeom>
          <a:solidFill>
            <a:schemeClr val="bg1">
              <a:lumMod val="85000"/>
            </a:schemeClr>
          </a:solidFill>
        </p:spPr>
        <p:txBody>
          <a:bodyPr wrap="square" tIns="0" rtlCol="0">
            <a:spAutoFit/>
          </a:bodyPr>
          <a:lstStyle/>
          <a:p>
            <a:pPr algn="ctr" rtl="1"/>
            <a:r>
              <a:rPr lang="en-US" sz="6600" b="1" dirty="0"/>
              <a:t>Drive Link</a:t>
            </a:r>
          </a:p>
          <a:p>
            <a:pPr algn="ctr" rtl="1"/>
            <a:endParaRPr lang="en-US" sz="6600" b="1" dirty="0"/>
          </a:p>
          <a:p>
            <a:pPr algn="ctr" rtl="1"/>
            <a:endParaRPr lang="en-US" sz="6600" b="1" dirty="0"/>
          </a:p>
          <a:p>
            <a:pPr algn="ctr" rtl="1"/>
            <a:endParaRPr lang="en-US" sz="8000" b="1" dirty="0"/>
          </a:p>
          <a:p>
            <a:pPr algn="ctr" rtl="1"/>
            <a:endParaRPr lang="en-US" sz="6600" b="1" dirty="0"/>
          </a:p>
          <a:p>
            <a:pPr algn="ctr" rtl="1"/>
            <a:endParaRPr lang="en-US" sz="6600" b="1" dirty="0"/>
          </a:p>
          <a:p>
            <a:pPr algn="ctr" rtl="1"/>
            <a:endParaRPr lang="en-US" sz="6600" b="1" dirty="0"/>
          </a:p>
        </p:txBody>
      </p:sp>
      <p:pic>
        <p:nvPicPr>
          <p:cNvPr id="1197" name="תמונה 1196">
            <a:extLst>
              <a:ext uri="{FF2B5EF4-FFF2-40B4-BE49-F238E27FC236}">
                <a16:creationId xmlns:a16="http://schemas.microsoft.com/office/drawing/2014/main" id="{5EC02658-129C-352B-F1CD-54B6BF331E0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504377" y="18723104"/>
            <a:ext cx="5568799" cy="5568799"/>
          </a:xfrm>
          <a:prstGeom prst="roundRect">
            <a:avLst>
              <a:gd name="adj" fmla="val 9813"/>
            </a:avLst>
          </a:prstGeom>
        </p:spPr>
      </p:pic>
      <p:sp>
        <p:nvSpPr>
          <p:cNvPr id="10" name="TextBox 4">
            <a:extLst>
              <a:ext uri="{FF2B5EF4-FFF2-40B4-BE49-F238E27FC236}">
                <a16:creationId xmlns:a16="http://schemas.microsoft.com/office/drawing/2014/main" id="{9B33F9B1-75A0-9F64-6B39-A722B15AAAF0}"/>
              </a:ext>
            </a:extLst>
          </p:cNvPr>
          <p:cNvSpPr txBox="1"/>
          <p:nvPr/>
        </p:nvSpPr>
        <p:spPr>
          <a:xfrm>
            <a:off x="13115164" y="11097663"/>
            <a:ext cx="10144059" cy="13901202"/>
          </a:xfrm>
          <a:prstGeom prst="roundRect">
            <a:avLst>
              <a:gd name="adj" fmla="val 20058"/>
            </a:avLst>
          </a:prstGeom>
          <a:solidFill>
            <a:schemeClr val="bg1">
              <a:lumMod val="85000"/>
            </a:schemeClr>
          </a:solidFill>
        </p:spPr>
        <p:txBody>
          <a:bodyPr wrap="square" lIns="91440" tIns="0" rIns="91440" rtlCol="0">
            <a:spAutoFit/>
          </a:bodyPr>
          <a:lstStyle/>
          <a:p>
            <a:pPr algn="ctr" rtl="1"/>
            <a:r>
              <a:rPr lang="en-US" sz="5400" b="1" dirty="0"/>
              <a:t>NoSQL Injection Example</a:t>
            </a:r>
            <a:endParaRPr lang="en-US" sz="3600" b="1" dirty="0"/>
          </a:p>
          <a:p>
            <a:pPr algn="ctr" rtl="1"/>
            <a:endParaRPr lang="en-US" sz="3600" b="1" dirty="0"/>
          </a:p>
          <a:p>
            <a:pPr algn="ctr" rtl="1"/>
            <a:endParaRPr lang="en-US" sz="3600" b="1" dirty="0"/>
          </a:p>
          <a:p>
            <a:pPr algn="ctr" rtl="1"/>
            <a:endParaRPr lang="en-US" sz="3600" b="1" dirty="0"/>
          </a:p>
          <a:p>
            <a:pPr algn="ctr" rtl="1"/>
            <a:endParaRPr lang="en-US" sz="3600" b="1" dirty="0"/>
          </a:p>
          <a:p>
            <a:pPr algn="ctr" rtl="1"/>
            <a:endParaRPr lang="en-US" sz="3600" b="1" dirty="0"/>
          </a:p>
          <a:p>
            <a:pPr algn="ctr" rtl="1"/>
            <a:endParaRPr lang="en-US" sz="3600" b="1" dirty="0"/>
          </a:p>
          <a:p>
            <a:pPr algn="ctr" rtl="1"/>
            <a:endParaRPr lang="en-US" sz="3600" b="1" dirty="0"/>
          </a:p>
          <a:p>
            <a:pPr algn="ctr" rtl="1"/>
            <a:endParaRPr lang="en-US" sz="3600" b="1" dirty="0"/>
          </a:p>
          <a:p>
            <a:pPr algn="ctr" rtl="1"/>
            <a:endParaRPr lang="en-US" sz="3600" b="1" dirty="0"/>
          </a:p>
          <a:p>
            <a:pPr algn="ctr" rtl="1"/>
            <a:endParaRPr lang="en-US" sz="3600" b="1" dirty="0"/>
          </a:p>
          <a:p>
            <a:pPr algn="ctr" rtl="1"/>
            <a:endParaRPr lang="en-US" sz="3600" b="1" dirty="0"/>
          </a:p>
          <a:p>
            <a:pPr algn="ctr" rtl="1"/>
            <a:endParaRPr lang="en-US" sz="3600" b="1" dirty="0"/>
          </a:p>
          <a:p>
            <a:pPr algn="ctr" rtl="1"/>
            <a:endParaRPr lang="en-US" sz="3600" b="1" dirty="0"/>
          </a:p>
          <a:p>
            <a:pPr algn="ctr" rtl="1"/>
            <a:endParaRPr lang="en-US" sz="3600" b="1" dirty="0"/>
          </a:p>
          <a:p>
            <a:pPr algn="ctr" rtl="1"/>
            <a:endParaRPr lang="en-US" sz="3600" b="1" dirty="0"/>
          </a:p>
          <a:p>
            <a:pPr algn="ctr" rtl="1"/>
            <a:endParaRPr lang="en-US" sz="3600" b="1" dirty="0"/>
          </a:p>
          <a:p>
            <a:pPr algn="ctr" rtl="1"/>
            <a:endParaRPr lang="en-US" sz="3600" b="1" dirty="0"/>
          </a:p>
          <a:p>
            <a:pPr algn="ctr" rtl="1"/>
            <a:endParaRPr lang="en-US" sz="3600" b="1" dirty="0"/>
          </a:p>
          <a:p>
            <a:pPr algn="ctr" rtl="1"/>
            <a:endParaRPr lang="en-US" sz="3600" b="1" dirty="0"/>
          </a:p>
          <a:p>
            <a:pPr algn="ctr" rtl="1"/>
            <a:endParaRPr lang="en-US" sz="3600" b="1" dirty="0"/>
          </a:p>
          <a:p>
            <a:pPr algn="ctr" rtl="1"/>
            <a:endParaRPr lang="he-IL" sz="5400" b="1" dirty="0"/>
          </a:p>
        </p:txBody>
      </p:sp>
      <p:pic>
        <p:nvPicPr>
          <p:cNvPr id="7" name="מציין מיקום תוכן 17">
            <a:extLst>
              <a:ext uri="{FF2B5EF4-FFF2-40B4-BE49-F238E27FC236}">
                <a16:creationId xmlns:a16="http://schemas.microsoft.com/office/drawing/2014/main" id="{8D9579B4-ABC4-F7D4-C8C9-9C1E03611589}"/>
              </a:ext>
            </a:extLst>
          </p:cNvPr>
          <p:cNvPicPr>
            <a:picLocks noChangeAspect="1"/>
          </p:cNvPicPr>
          <p:nvPr/>
        </p:nvPicPr>
        <p:blipFill>
          <a:blip r:embed="rId4"/>
          <a:stretch>
            <a:fillRect/>
          </a:stretch>
        </p:blipFill>
        <p:spPr>
          <a:xfrm>
            <a:off x="14569669" y="19346357"/>
            <a:ext cx="7235048" cy="4814874"/>
          </a:xfrm>
          <a:prstGeom prst="rect">
            <a:avLst/>
          </a:prstGeom>
          <a:ln>
            <a:solidFill>
              <a:schemeClr val="tx1"/>
            </a:solidFill>
          </a:ln>
        </p:spPr>
      </p:pic>
      <p:pic>
        <p:nvPicPr>
          <p:cNvPr id="8" name="תמונה 7">
            <a:extLst>
              <a:ext uri="{FF2B5EF4-FFF2-40B4-BE49-F238E27FC236}">
                <a16:creationId xmlns:a16="http://schemas.microsoft.com/office/drawing/2014/main" id="{D814C203-2FA1-0BE8-137A-46780DF94CCF}"/>
              </a:ext>
            </a:extLst>
          </p:cNvPr>
          <p:cNvPicPr>
            <a:picLocks noChangeAspect="1"/>
          </p:cNvPicPr>
          <p:nvPr/>
        </p:nvPicPr>
        <p:blipFill>
          <a:blip r:embed="rId5"/>
          <a:stretch>
            <a:fillRect/>
          </a:stretch>
        </p:blipFill>
        <p:spPr>
          <a:xfrm>
            <a:off x="14569669" y="13087524"/>
            <a:ext cx="7235048" cy="4814874"/>
          </a:xfrm>
          <a:prstGeom prst="rect">
            <a:avLst/>
          </a:prstGeom>
          <a:ln>
            <a:solidFill>
              <a:schemeClr val="tx1"/>
            </a:solidFill>
          </a:ln>
        </p:spPr>
      </p:pic>
      <p:sp>
        <p:nvSpPr>
          <p:cNvPr id="11" name="חץ: למטה 10">
            <a:extLst>
              <a:ext uri="{FF2B5EF4-FFF2-40B4-BE49-F238E27FC236}">
                <a16:creationId xmlns:a16="http://schemas.microsoft.com/office/drawing/2014/main" id="{E0B84062-BBFE-2C36-12EB-C4FBC53FBFFA}"/>
              </a:ext>
            </a:extLst>
          </p:cNvPr>
          <p:cNvSpPr/>
          <p:nvPr/>
        </p:nvSpPr>
        <p:spPr>
          <a:xfrm>
            <a:off x="17788042" y="18097341"/>
            <a:ext cx="876476" cy="915196"/>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IL"/>
          </a:p>
        </p:txBody>
      </p:sp>
      <p:sp>
        <p:nvSpPr>
          <p:cNvPr id="17" name="TextBox 4">
            <a:extLst>
              <a:ext uri="{FF2B5EF4-FFF2-40B4-BE49-F238E27FC236}">
                <a16:creationId xmlns:a16="http://schemas.microsoft.com/office/drawing/2014/main" id="{5EB1FE9F-55DD-0B2B-39CA-DAE39E14D724}"/>
              </a:ext>
            </a:extLst>
          </p:cNvPr>
          <p:cNvSpPr txBox="1"/>
          <p:nvPr/>
        </p:nvSpPr>
        <p:spPr>
          <a:xfrm>
            <a:off x="1774770" y="25463659"/>
            <a:ext cx="21484453" cy="9094887"/>
          </a:xfrm>
          <a:prstGeom prst="roundRect">
            <a:avLst>
              <a:gd name="adj" fmla="val 20058"/>
            </a:avLst>
          </a:prstGeom>
          <a:solidFill>
            <a:schemeClr val="bg1">
              <a:lumMod val="85000"/>
            </a:schemeClr>
          </a:solidFill>
        </p:spPr>
        <p:txBody>
          <a:bodyPr wrap="square" lIns="91440" tIns="0" rIns="91440" rtlCol="0">
            <a:spAutoFit/>
          </a:bodyPr>
          <a:lstStyle/>
          <a:p>
            <a:pPr algn="ctr"/>
            <a:r>
              <a:rPr lang="en-US" sz="5400" b="1" dirty="0"/>
              <a:t>Exploits data table</a:t>
            </a:r>
            <a:endParaRPr lang="en-IL" sz="5400" b="1" dirty="0"/>
          </a:p>
          <a:p>
            <a:endParaRPr lang="en-US" sz="3600" dirty="0">
              <a:effectLst/>
              <a:latin typeface="Segoe UI Web (West European)"/>
            </a:endParaRPr>
          </a:p>
          <a:p>
            <a:endParaRPr lang="en-US" sz="3600" dirty="0">
              <a:latin typeface="Segoe UI Web (West European)"/>
            </a:endParaRPr>
          </a:p>
          <a:p>
            <a:endParaRPr lang="en-US" sz="3600" dirty="0">
              <a:effectLst/>
              <a:latin typeface="Segoe UI Web (West European)"/>
            </a:endParaRPr>
          </a:p>
          <a:p>
            <a:endParaRPr lang="en-US" sz="3600" dirty="0">
              <a:latin typeface="Segoe UI Web (West European)"/>
            </a:endParaRPr>
          </a:p>
          <a:p>
            <a:endParaRPr lang="en-US" sz="3600" dirty="0">
              <a:effectLst/>
              <a:latin typeface="Segoe UI Web (West European)"/>
            </a:endParaRPr>
          </a:p>
          <a:p>
            <a:endParaRPr lang="en-US" sz="3600" dirty="0">
              <a:latin typeface="Segoe UI Web (West European)"/>
            </a:endParaRPr>
          </a:p>
          <a:p>
            <a:endParaRPr lang="en-US" sz="3600" dirty="0">
              <a:effectLst/>
              <a:latin typeface="Segoe UI Web (West European)"/>
            </a:endParaRPr>
          </a:p>
          <a:p>
            <a:endParaRPr lang="en-US" sz="3600" dirty="0">
              <a:latin typeface="Segoe UI Web (West European)"/>
            </a:endParaRPr>
          </a:p>
          <a:p>
            <a:endParaRPr lang="en-US" sz="3600" dirty="0">
              <a:effectLst/>
              <a:latin typeface="Segoe UI Web (West European)"/>
            </a:endParaRPr>
          </a:p>
          <a:p>
            <a:endParaRPr lang="en-US" sz="3600" dirty="0">
              <a:latin typeface="Segoe UI Web (West European)"/>
            </a:endParaRPr>
          </a:p>
          <a:p>
            <a:endParaRPr lang="en-US" sz="3600" dirty="0">
              <a:effectLst/>
              <a:latin typeface="Segoe UI Web (West European)"/>
            </a:endParaRPr>
          </a:p>
          <a:p>
            <a:endParaRPr lang="en-US" sz="3600" dirty="0">
              <a:effectLst/>
              <a:latin typeface="Segoe UI Web (West European)"/>
            </a:endParaRPr>
          </a:p>
          <a:p>
            <a:pPr algn="ctr" rtl="1"/>
            <a:endParaRPr lang="en-US" sz="3600" dirty="0">
              <a:latin typeface="Segoe UI Web (West European)"/>
            </a:endParaRPr>
          </a:p>
        </p:txBody>
      </p:sp>
      <p:pic>
        <p:nvPicPr>
          <p:cNvPr id="12" name="תמונה 11">
            <a:extLst>
              <a:ext uri="{FF2B5EF4-FFF2-40B4-BE49-F238E27FC236}">
                <a16:creationId xmlns:a16="http://schemas.microsoft.com/office/drawing/2014/main" id="{5736831D-EDBD-18A9-09D6-AA55DC1134E5}"/>
              </a:ext>
            </a:extLst>
          </p:cNvPr>
          <p:cNvPicPr>
            <a:picLocks noChangeAspect="1"/>
          </p:cNvPicPr>
          <p:nvPr/>
        </p:nvPicPr>
        <p:blipFill>
          <a:blip r:embed="rId6"/>
          <a:stretch>
            <a:fillRect/>
          </a:stretch>
        </p:blipFill>
        <p:spPr>
          <a:xfrm>
            <a:off x="3425526" y="29349852"/>
            <a:ext cx="8817341" cy="4699924"/>
          </a:xfrm>
          <a:prstGeom prst="rect">
            <a:avLst/>
          </a:prstGeom>
          <a:ln>
            <a:solidFill>
              <a:schemeClr val="tx1"/>
            </a:solidFill>
          </a:ln>
        </p:spPr>
      </p:pic>
      <p:pic>
        <p:nvPicPr>
          <p:cNvPr id="13" name="תמונה 12">
            <a:extLst>
              <a:ext uri="{FF2B5EF4-FFF2-40B4-BE49-F238E27FC236}">
                <a16:creationId xmlns:a16="http://schemas.microsoft.com/office/drawing/2014/main" id="{C0EC2A0E-1E99-79BA-5E3A-7FB2796ACFA6}"/>
              </a:ext>
            </a:extLst>
          </p:cNvPr>
          <p:cNvPicPr>
            <a:picLocks noChangeAspect="1"/>
          </p:cNvPicPr>
          <p:nvPr/>
        </p:nvPicPr>
        <p:blipFill>
          <a:blip r:embed="rId7"/>
          <a:stretch>
            <a:fillRect/>
          </a:stretch>
        </p:blipFill>
        <p:spPr>
          <a:xfrm>
            <a:off x="13259480" y="27135176"/>
            <a:ext cx="8475585" cy="4290414"/>
          </a:xfrm>
          <a:prstGeom prst="rect">
            <a:avLst/>
          </a:prstGeom>
          <a:ln>
            <a:solidFill>
              <a:schemeClr val="tx1"/>
            </a:solidFill>
          </a:ln>
        </p:spPr>
      </p:pic>
      <p:sp>
        <p:nvSpPr>
          <p:cNvPr id="15" name="חץ: ימינה 14">
            <a:extLst>
              <a:ext uri="{FF2B5EF4-FFF2-40B4-BE49-F238E27FC236}">
                <a16:creationId xmlns:a16="http://schemas.microsoft.com/office/drawing/2014/main" id="{055B3E17-4F6A-756E-6ED7-73D2F8FD5935}"/>
              </a:ext>
            </a:extLst>
          </p:cNvPr>
          <p:cNvSpPr/>
          <p:nvPr/>
        </p:nvSpPr>
        <p:spPr>
          <a:xfrm>
            <a:off x="8177751" y="27392472"/>
            <a:ext cx="4937413" cy="1601894"/>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800" dirty="0"/>
              <a:t>Exploits &amp; Vulnerabilities </a:t>
            </a:r>
            <a:endParaRPr lang="en-IL" sz="2800" dirty="0"/>
          </a:p>
        </p:txBody>
      </p:sp>
      <p:sp>
        <p:nvSpPr>
          <p:cNvPr id="16" name="חץ: ימינה 15">
            <a:extLst>
              <a:ext uri="{FF2B5EF4-FFF2-40B4-BE49-F238E27FC236}">
                <a16:creationId xmlns:a16="http://schemas.microsoft.com/office/drawing/2014/main" id="{4BD4EE94-6D52-CB46-4A5A-98B224B9F0A3}"/>
              </a:ext>
            </a:extLst>
          </p:cNvPr>
          <p:cNvSpPr/>
          <p:nvPr/>
        </p:nvSpPr>
        <p:spPr>
          <a:xfrm flipH="1">
            <a:off x="12419143" y="32238893"/>
            <a:ext cx="4937411" cy="1506349"/>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800" dirty="0"/>
              <a:t>Exploit/Vulnerability details</a:t>
            </a:r>
            <a:endParaRPr lang="en-IL" sz="2800" dirty="0"/>
          </a:p>
        </p:txBody>
      </p:sp>
    </p:spTree>
    <p:extLst>
      <p:ext uri="{BB962C8B-B14F-4D97-AF65-F5344CB8AC3E}">
        <p14:creationId xmlns:p14="http://schemas.microsoft.com/office/powerpoint/2010/main" val="13604581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3438</TotalTime>
  <Words>186</Words>
  <Application>Microsoft Office PowerPoint</Application>
  <PresentationFormat>מותאם אישית</PresentationFormat>
  <Paragraphs>49</Paragraphs>
  <Slides>1</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1</vt:i4>
      </vt:variant>
    </vt:vector>
  </HeadingPairs>
  <TitlesOfParts>
    <vt:vector size="6" baseType="lpstr">
      <vt:lpstr>Arial</vt:lpstr>
      <vt:lpstr>Calibri</vt:lpstr>
      <vt:lpstr>Calibri Light</vt:lpstr>
      <vt:lpstr>Segoe UI Web (West European)</vt:lpstr>
      <vt:lpstr>Office Theme</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Dmitry Patashov</dc:creator>
  <cp:lastModifiedBy>אלינור כהן</cp:lastModifiedBy>
  <cp:revision>46</cp:revision>
  <dcterms:created xsi:type="dcterms:W3CDTF">2019-01-27T10:54:29Z</dcterms:created>
  <dcterms:modified xsi:type="dcterms:W3CDTF">2024-01-07T21:27:45Z</dcterms:modified>
</cp:coreProperties>
</file>