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5" r:id="rId6"/>
    <p:sldId id="266" r:id="rId7"/>
    <p:sldId id="268" r:id="rId8"/>
    <p:sldId id="267" r:id="rId9"/>
    <p:sldId id="272" r:id="rId10"/>
    <p:sldId id="269" r:id="rId11"/>
    <p:sldId id="271" r:id="rId12"/>
    <p:sldId id="270" r:id="rId13"/>
  </p:sldIdLst>
  <p:sldSz cx="12192000" cy="6858000"/>
  <p:notesSz cx="6858000" cy="9144000"/>
  <p:defaultTextStyle>
    <a:defPPr>
      <a:defRPr lang="he-IL"/>
    </a:defPPr>
    <a:lvl1pPr marL="0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7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53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30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06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83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59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36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12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D6EE15-2623-298F-A47A-9497B790941F}" v="326" dt="2021-05-22T11:41:44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4660"/>
  </p:normalViewPr>
  <p:slideViewPr>
    <p:cSldViewPr snapToGrid="0">
      <p:cViewPr>
        <p:scale>
          <a:sx n="130" d="100"/>
          <a:sy n="130" d="100"/>
        </p:scale>
        <p:origin x="1744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2FF1-C3B9-4EE7-B416-80EE716B1F74}" type="datetimeFigureOut">
              <a:rPr lang="he-IL" smtClean="0"/>
              <a:t>ג'.תמוז.תשפ"ב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4D40-6D2A-4E6E-939C-4C3789DA9B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476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2FF1-C3B9-4EE7-B416-80EE716B1F74}" type="datetimeFigureOut">
              <a:rPr lang="he-IL" smtClean="0"/>
              <a:t>ג'.תמוז.תשפ"ב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4D40-6D2A-4E6E-939C-4C3789DA9B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724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2FF1-C3B9-4EE7-B416-80EE716B1F74}" type="datetimeFigureOut">
              <a:rPr lang="he-IL" smtClean="0"/>
              <a:t>ג'.תמוז.תשפ"ב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4D40-6D2A-4E6E-939C-4C3789DA9B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936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2FF1-C3B9-4EE7-B416-80EE716B1F74}" type="datetimeFigureOut">
              <a:rPr lang="he-IL" smtClean="0"/>
              <a:t>ג'.תמוז.תשפ"ב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4D40-6D2A-4E6E-939C-4C3789DA9B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148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2FF1-C3B9-4EE7-B416-80EE716B1F74}" type="datetimeFigureOut">
              <a:rPr lang="he-IL" smtClean="0"/>
              <a:t>ג'.תמוז.תשפ"ב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4D40-6D2A-4E6E-939C-4C3789DA9B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271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2FF1-C3B9-4EE7-B416-80EE716B1F74}" type="datetimeFigureOut">
              <a:rPr lang="he-IL" smtClean="0"/>
              <a:t>ג'.תמוז.תשפ"ב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4D40-6D2A-4E6E-939C-4C3789DA9B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412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2FF1-C3B9-4EE7-B416-80EE716B1F74}" type="datetimeFigureOut">
              <a:rPr lang="he-IL" smtClean="0"/>
              <a:t>ג'.תמוז.תשפ"ב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4D40-6D2A-4E6E-939C-4C3789DA9B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2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2FF1-C3B9-4EE7-B416-80EE716B1F74}" type="datetimeFigureOut">
              <a:rPr lang="he-IL" smtClean="0"/>
              <a:t>ג'.תמוז.תשפ"ב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4D40-6D2A-4E6E-939C-4C3789DA9B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023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2FF1-C3B9-4EE7-B416-80EE716B1F74}" type="datetimeFigureOut">
              <a:rPr lang="he-IL" smtClean="0"/>
              <a:t>ג'.תמוז.תשפ"ב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4D40-6D2A-4E6E-939C-4C3789DA9B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775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2FF1-C3B9-4EE7-B416-80EE716B1F74}" type="datetimeFigureOut">
              <a:rPr lang="he-IL" smtClean="0"/>
              <a:t>ג'.תמוז.תשפ"ב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4D40-6D2A-4E6E-939C-4C3789DA9B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179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2FF1-C3B9-4EE7-B416-80EE716B1F74}" type="datetimeFigureOut">
              <a:rPr lang="he-IL" smtClean="0"/>
              <a:t>ג'.תמוז.תשפ"ב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4D40-6D2A-4E6E-939C-4C3789DA9B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829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22FF1-C3B9-4EE7-B416-80EE716B1F74}" type="datetimeFigureOut">
              <a:rPr lang="he-IL" smtClean="0"/>
              <a:t>ג'.תמוז.תשפ"ב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94D40-6D2A-4E6E-939C-4C3789DA9B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330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6689" y="2731907"/>
            <a:ext cx="4502905" cy="707498"/>
          </a:xfrm>
        </p:spPr>
        <p:txBody>
          <a:bodyPr anchor="b">
            <a:noAutofit/>
          </a:bodyPr>
          <a:lstStyle/>
          <a:p>
            <a:pPr algn="l"/>
            <a:r>
              <a:rPr lang="en-US" sz="6600" b="1" dirty="0"/>
              <a:t>IsraelXtreme</a:t>
            </a:r>
            <a:endParaRPr lang="he-IL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4490" y="3486995"/>
            <a:ext cx="4087305" cy="1147863"/>
          </a:xfrm>
        </p:spPr>
        <p:txBody>
          <a:bodyPr anchor="t">
            <a:normAutofit/>
          </a:bodyPr>
          <a:lstStyle/>
          <a:p>
            <a:r>
              <a:rPr lang="he-IL" dirty="0"/>
              <a:t>בן בוקעי</a:t>
            </a:r>
          </a:p>
          <a:p>
            <a:r>
              <a:rPr lang="he-IL" dirty="0"/>
              <a:t>דותן גוטשטיין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תמונה 4">
            <a:extLst>
              <a:ext uri="{FF2B5EF4-FFF2-40B4-BE49-F238E27FC236}">
                <a16:creationId xmlns:a16="http://schemas.microsoft.com/office/drawing/2014/main" id="{D31ED869-C55A-4F50-AE9A-0394D6D8A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0" r="1" b="6232"/>
          <a:stretch/>
        </p:blipFill>
        <p:spPr>
          <a:xfrm>
            <a:off x="3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F13EF11-396F-9B7A-A102-36432103F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776" y="333299"/>
            <a:ext cx="1987113" cy="1987113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776C44C7-58FA-A246-21CE-4CED8C100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4776" y="4566031"/>
            <a:ext cx="1987113" cy="19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98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6234" y="518434"/>
            <a:ext cx="5020932" cy="1135737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Tahoma"/>
                <a:ea typeface="+mj-lt"/>
                <a:cs typeface="Tahoma"/>
              </a:rPr>
              <a:t>מסך ראשי</a:t>
            </a:r>
          </a:p>
          <a:p>
            <a:pPr algn="ctr"/>
            <a:endParaRPr lang="he-IL" sz="3600" b="1" dirty="0">
              <a:latin typeface="Tahoma"/>
              <a:ea typeface="Tahoma"/>
              <a:cs typeface="Tahom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19494" y="5488967"/>
            <a:ext cx="7914640" cy="10636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he-IL" sz="2000" dirty="0">
                <a:latin typeface="Tahoma"/>
                <a:ea typeface="+mn-lt"/>
                <a:cs typeface="Tahoma"/>
              </a:rPr>
              <a:t>במסך זה המשתמש יכול לראות את כל אתרי האקסטרים בארץ ישראל דקורים על מפה, שעות פתיחתם ומחירם. </a:t>
            </a:r>
            <a:endParaRPr lang="he-IL" sz="2000" dirty="0">
              <a:latin typeface="Tahoma"/>
              <a:ea typeface="Tahoma"/>
              <a:cs typeface="Tahoma"/>
            </a:endParaRP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31151641-3264-5A55-7C4F-FD4084907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494" y="1478781"/>
            <a:ext cx="7914640" cy="353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7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6234" y="518434"/>
            <a:ext cx="5020932" cy="1135737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Tahoma"/>
                <a:ea typeface="+mj-lt"/>
                <a:cs typeface="Tahoma"/>
              </a:rPr>
              <a:t>מסך עריכה</a:t>
            </a:r>
          </a:p>
          <a:p>
            <a:pPr algn="ctr"/>
            <a:endParaRPr lang="he-IL" sz="3600" b="1" dirty="0">
              <a:latin typeface="Tahoma"/>
              <a:ea typeface="Tahoma"/>
              <a:cs typeface="Tahom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28914" y="5448436"/>
            <a:ext cx="7914640" cy="10636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he-IL" sz="2000" dirty="0">
                <a:latin typeface="Tahoma"/>
                <a:ea typeface="+mn-lt"/>
                <a:cs typeface="Tahoma"/>
              </a:rPr>
              <a:t>במסך זה המשתמש בעל הרשאות </a:t>
            </a:r>
            <a:r>
              <a:rPr lang="en-US" sz="2000" dirty="0">
                <a:latin typeface="Tahoma"/>
                <a:ea typeface="+mn-lt"/>
                <a:cs typeface="Tahoma"/>
              </a:rPr>
              <a:t>Administrator</a:t>
            </a:r>
            <a:r>
              <a:rPr lang="he-IL" sz="2000" dirty="0">
                <a:latin typeface="Tahoma"/>
                <a:ea typeface="+mn-lt"/>
                <a:cs typeface="Tahoma"/>
              </a:rPr>
              <a:t> יכול לערוך את פרטי האתר שלו.</a:t>
            </a:r>
          </a:p>
          <a:p>
            <a:pPr algn="r" rtl="1"/>
            <a:r>
              <a:rPr lang="he-IL" sz="2000" dirty="0">
                <a:latin typeface="Tahoma"/>
                <a:ea typeface="+mn-lt"/>
                <a:cs typeface="Tahoma"/>
              </a:rPr>
              <a:t>הפרטים אותם ניתן לערוך: מחיר, עיר, מספר טלפון ושעות פעילות.</a:t>
            </a:r>
            <a:endParaRPr lang="he-IL" sz="2000" dirty="0">
              <a:latin typeface="Tahoma"/>
              <a:ea typeface="Tahoma"/>
              <a:cs typeface="Tahoma"/>
            </a:endParaRPr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D1CE911-E437-B942-C9D9-8414CCFF6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99" y="1341504"/>
            <a:ext cx="8477420" cy="377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94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6234" y="518434"/>
            <a:ext cx="5020932" cy="11357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ahoma"/>
                <a:ea typeface="+mj-lt"/>
                <a:cs typeface="Tahoma"/>
              </a:rPr>
              <a:t>Firebase DB</a:t>
            </a:r>
            <a:endParaRPr lang="he-IL" sz="3600" b="1" dirty="0">
              <a:latin typeface="Tahoma"/>
              <a:ea typeface="+mj-lt"/>
              <a:cs typeface="Tahoma"/>
            </a:endParaRPr>
          </a:p>
          <a:p>
            <a:pPr algn="ctr"/>
            <a:endParaRPr lang="he-IL" sz="3600" b="1" dirty="0">
              <a:latin typeface="Tahoma"/>
              <a:ea typeface="Tahoma"/>
              <a:cs typeface="Tahom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98582" y="1574004"/>
            <a:ext cx="5127768" cy="22295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he-IL" sz="2000" dirty="0">
                <a:latin typeface="Tahoma"/>
                <a:ea typeface="Tahoma"/>
                <a:cs typeface="Tahoma"/>
              </a:rPr>
              <a:t>כל אתר אקסטרים מאופיין בשדות:</a:t>
            </a:r>
          </a:p>
          <a:p>
            <a:pPr marL="0" indent="0" algn="r" rtl="1">
              <a:buNone/>
            </a:pPr>
            <a:r>
              <a:rPr lang="en-US" sz="2000" dirty="0">
                <a:latin typeface="Tahoma"/>
                <a:ea typeface="Tahoma"/>
                <a:cs typeface="Tahoma"/>
              </a:rPr>
              <a:t> </a:t>
            </a:r>
            <a:r>
              <a:rPr lang="he-IL" sz="2000" dirty="0">
                <a:latin typeface="Tahoma"/>
                <a:ea typeface="Tahoma"/>
                <a:cs typeface="Tahoma"/>
              </a:rPr>
              <a:t>עיר, שעות פתיחה, שם ומס' טלפון.</a:t>
            </a:r>
            <a:br>
              <a:rPr lang="en-US" sz="2000" dirty="0">
                <a:latin typeface="Tahoma"/>
                <a:ea typeface="Tahoma"/>
                <a:cs typeface="Tahoma"/>
              </a:rPr>
            </a:br>
            <a:endParaRPr lang="he-IL" sz="2000" dirty="0">
              <a:latin typeface="Tahoma"/>
              <a:ea typeface="Tahoma"/>
              <a:cs typeface="Tahoma"/>
            </a:endParaRPr>
          </a:p>
          <a:p>
            <a:pPr algn="r" rtl="1"/>
            <a:r>
              <a:rPr lang="he-IL" sz="2000" dirty="0">
                <a:latin typeface="Tahoma"/>
                <a:ea typeface="Tahoma"/>
                <a:cs typeface="Tahoma"/>
              </a:rPr>
              <a:t>משתמשי המערכת מאופיינים על ידי:</a:t>
            </a:r>
            <a:r>
              <a:rPr lang="en-US" sz="2000" dirty="0">
                <a:latin typeface="Tahoma"/>
                <a:ea typeface="Tahoma"/>
                <a:cs typeface="Tahoma"/>
              </a:rPr>
              <a:t> </a:t>
            </a:r>
            <a:r>
              <a:rPr lang="he-IL" sz="2000" dirty="0">
                <a:latin typeface="Tahoma"/>
                <a:ea typeface="Tahoma"/>
                <a:cs typeface="Tahoma"/>
              </a:rPr>
              <a:t>מייל, סיסמא ו </a:t>
            </a:r>
            <a:r>
              <a:rPr lang="he-IL" sz="2000" dirty="0" err="1">
                <a:latin typeface="Tahoma"/>
                <a:ea typeface="Tahoma"/>
                <a:cs typeface="Tahoma"/>
              </a:rPr>
              <a:t>ו</a:t>
            </a:r>
            <a:r>
              <a:rPr lang="en-US" sz="2000" dirty="0">
                <a:latin typeface="Tahoma"/>
                <a:ea typeface="Tahoma"/>
                <a:cs typeface="Tahoma"/>
              </a:rPr>
              <a:t>  user UID </a:t>
            </a:r>
            <a:endParaRPr lang="he-IL" sz="2000" dirty="0">
              <a:latin typeface="Tahoma"/>
              <a:ea typeface="Tahoma"/>
              <a:cs typeface="Tahoma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93684D0-0A54-1650-474E-FAC3FBC1B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12" y="296570"/>
            <a:ext cx="4788924" cy="353259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4CEF9AD-7371-CFCB-B926-3CB8F1841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64" y="4169215"/>
            <a:ext cx="10107436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5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842" y="357455"/>
            <a:ext cx="4130410" cy="1135737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Tahoma"/>
                <a:ea typeface="Tahoma"/>
                <a:cs typeface="Tahoma"/>
              </a:rPr>
              <a:t>רקע</a:t>
            </a:r>
            <a:endParaRPr lang="he-IL" b="1">
              <a:latin typeface="Tahoma"/>
              <a:ea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25858"/>
            <a:ext cx="9556955" cy="231038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r" rtl="1">
              <a:lnSpc>
                <a:spcPct val="120000"/>
              </a:lnSpc>
            </a:pPr>
            <a:r>
              <a:rPr lang="he-IL" sz="2000" dirty="0">
                <a:latin typeface="Tahoma"/>
                <a:ea typeface="Tahoma"/>
                <a:cs typeface="Tahoma"/>
              </a:rPr>
              <a:t>בשנים האחרונות ענף ספורט האקסטרים קפץ מדרגה, עקב עליית המודעות לשמירה על אורח חיים בריא, תוכניות </a:t>
            </a:r>
            <a:r>
              <a:rPr lang="he-IL" sz="2000" dirty="0" err="1">
                <a:latin typeface="Tahoma"/>
                <a:ea typeface="Tahoma"/>
                <a:cs typeface="Tahoma"/>
              </a:rPr>
              <a:t>טלויזיה</a:t>
            </a:r>
            <a:r>
              <a:rPr lang="he-IL" sz="2000" dirty="0">
                <a:latin typeface="Tahoma"/>
                <a:ea typeface="Tahoma"/>
                <a:cs typeface="Tahoma"/>
              </a:rPr>
              <a:t> </a:t>
            </a:r>
            <a:r>
              <a:rPr lang="he-IL" sz="2000" dirty="0" err="1">
                <a:latin typeface="Tahoma"/>
                <a:ea typeface="Tahoma"/>
                <a:cs typeface="Tahoma"/>
              </a:rPr>
              <a:t>המועדדות</a:t>
            </a:r>
            <a:r>
              <a:rPr lang="he-IL" sz="2000" dirty="0">
                <a:latin typeface="Tahoma"/>
                <a:ea typeface="Tahoma"/>
                <a:cs typeface="Tahoma"/>
              </a:rPr>
              <a:t> ספורט מהסוג הזה וגורמים שונים נוספים.</a:t>
            </a:r>
            <a:br>
              <a:rPr lang="he-IL" sz="2000" dirty="0">
                <a:latin typeface="Tahoma"/>
                <a:cs typeface="Tahoma"/>
              </a:rPr>
            </a:br>
            <a:r>
              <a:rPr lang="he-IL" sz="2000" dirty="0">
                <a:latin typeface="Tahoma"/>
                <a:ea typeface="Tahoma"/>
                <a:cs typeface="Tahoma"/>
              </a:rPr>
              <a:t>בעקבות כך, עולה הצורך באתרים המספקים מענה לספורט מסוג זה. </a:t>
            </a:r>
            <a:endParaRPr lang="en-US" sz="2000" dirty="0">
              <a:latin typeface="Tahoma"/>
              <a:ea typeface="Tahoma"/>
              <a:cs typeface="Tahoma"/>
            </a:endParaRPr>
          </a:p>
          <a:p>
            <a:pPr algn="r" rtl="1">
              <a:lnSpc>
                <a:spcPct val="120000"/>
              </a:lnSpc>
            </a:pPr>
            <a:r>
              <a:rPr lang="he-IL" sz="2000" dirty="0">
                <a:latin typeface="Tahoma"/>
                <a:ea typeface="Tahoma"/>
                <a:cs typeface="Tahoma"/>
              </a:rPr>
              <a:t>כיום אין יישום הממפה את כלל אתרי פעילויות האקסטרים המוצעות בארץ.</a:t>
            </a:r>
          </a:p>
          <a:p>
            <a:pPr algn="r" rtl="1">
              <a:lnSpc>
                <a:spcPct val="120000"/>
              </a:lnSpc>
            </a:pPr>
            <a:endParaRPr lang="he-IL" sz="2000" dirty="0">
              <a:latin typeface="Tahoma"/>
              <a:ea typeface="Tahoma"/>
              <a:cs typeface="Tahoma"/>
            </a:endParaRPr>
          </a:p>
          <a:p>
            <a:pPr marL="0" indent="0" algn="r" rtl="1">
              <a:lnSpc>
                <a:spcPct val="120000"/>
              </a:lnSpc>
              <a:buNone/>
            </a:pPr>
            <a:r>
              <a:rPr lang="he-IL" sz="2000" b="1" dirty="0">
                <a:latin typeface="Tahoma"/>
                <a:ea typeface="Tahoma"/>
                <a:cs typeface="Tahoma"/>
              </a:rPr>
              <a:t>מטרת הפרויקט </a:t>
            </a:r>
            <a:r>
              <a:rPr lang="he-IL" sz="2000" dirty="0">
                <a:latin typeface="Tahoma"/>
                <a:ea typeface="Tahoma"/>
                <a:cs typeface="Tahoma"/>
              </a:rPr>
              <a:t>היא פיתוח כלי (יישום) מבוסס רכיב גיאוגרפי, לצורך ביצוע מיפוי ותשאול של כל האתרים המציעים פעילויות אקסטרים בגבולות המדינה.</a:t>
            </a:r>
            <a:endParaRPr lang="en-US" sz="2000" dirty="0">
              <a:latin typeface="Tahoma"/>
              <a:ea typeface="Tahoma"/>
              <a:cs typeface="Tahoma"/>
            </a:endParaRPr>
          </a:p>
          <a:p>
            <a:pPr marL="0" indent="0" algn="r" rtl="1">
              <a:lnSpc>
                <a:spcPct val="120000"/>
              </a:lnSpc>
              <a:buNone/>
            </a:pPr>
            <a:endParaRPr lang="en-US" sz="2000" dirty="0">
              <a:latin typeface="Tahoma"/>
              <a:ea typeface="Tahoma"/>
              <a:cs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9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158" y="321736"/>
            <a:ext cx="4368698" cy="1135737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Tahoma"/>
                <a:ea typeface="Tahoma"/>
                <a:cs typeface="Tahoma"/>
              </a:rPr>
              <a:t>תיאור המערכת</a:t>
            </a:r>
            <a:endParaRPr lang="he-IL" b="1">
              <a:latin typeface="Tahoma"/>
              <a:ea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344" y="1782983"/>
            <a:ext cx="9894282" cy="2076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 rtl="1">
              <a:buNone/>
            </a:pPr>
            <a:r>
              <a:rPr lang="he-IL" sz="2000" b="1" u="sng" dirty="0">
                <a:latin typeface="Tahoma"/>
                <a:ea typeface="Tahoma"/>
                <a:cs typeface="Tahoma"/>
              </a:rPr>
              <a:t>אופי היישום:</a:t>
            </a:r>
          </a:p>
          <a:p>
            <a:pPr algn="r" rtl="1"/>
            <a:r>
              <a:rPr lang="he-IL" sz="2000" dirty="0">
                <a:cs typeface="Arial"/>
              </a:rPr>
              <a:t>היישום יפותח כיישום </a:t>
            </a:r>
            <a:r>
              <a:rPr lang="en-US" sz="2000" b="1" dirty="0"/>
              <a:t>Web Single Page, Responsive</a:t>
            </a:r>
            <a:r>
              <a:rPr lang="he-IL" sz="2000" b="1" dirty="0">
                <a:cs typeface="Arial"/>
              </a:rPr>
              <a:t>. </a:t>
            </a:r>
            <a:endParaRPr lang="en-US" sz="2000" dirty="0">
              <a:cs typeface="Calibri" panose="020F0502020204030204"/>
            </a:endParaRPr>
          </a:p>
          <a:p>
            <a:pPr algn="r" rtl="1"/>
            <a:r>
              <a:rPr lang="he-IL" sz="2000" b="1" dirty="0">
                <a:cs typeface="Arial"/>
              </a:rPr>
              <a:t>רכיב גיאוגרפי – </a:t>
            </a:r>
            <a:r>
              <a:rPr lang="en-US" sz="2000" b="1" dirty="0" err="1">
                <a:cs typeface="Arial"/>
              </a:rPr>
              <a:t>mapbox</a:t>
            </a:r>
            <a:r>
              <a:rPr lang="he-IL" sz="2000" b="1" dirty="0">
                <a:cs typeface="Arial"/>
              </a:rPr>
              <a:t>.</a:t>
            </a:r>
            <a:endParaRPr lang="en-US" sz="2000" dirty="0">
              <a:cs typeface="Arial"/>
            </a:endParaRPr>
          </a:p>
          <a:p>
            <a:pPr algn="r" rtl="1"/>
            <a:r>
              <a:rPr lang="he-IL" sz="2000" b="1" dirty="0">
                <a:cs typeface="Arial"/>
              </a:rPr>
              <a:t>בסיס נתונים – </a:t>
            </a:r>
            <a:r>
              <a:rPr lang="en-US" sz="2000" b="1" dirty="0"/>
              <a:t>fire base</a:t>
            </a:r>
            <a:r>
              <a:rPr lang="he-IL" sz="2000" b="1" dirty="0">
                <a:cs typeface="Arial"/>
              </a:rPr>
              <a:t>.</a:t>
            </a:r>
            <a:endParaRPr lang="en-US" sz="2000" dirty="0">
              <a:cs typeface="Arial"/>
            </a:endParaRPr>
          </a:p>
          <a:p>
            <a:pPr algn="r"/>
            <a:endParaRPr lang="he-IL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8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9469" y="393174"/>
            <a:ext cx="5511535" cy="1135737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Tahoma"/>
                <a:ea typeface="Tahoma"/>
                <a:cs typeface="Tahoma"/>
              </a:rPr>
              <a:t>משתמשי המערכת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990" y="1736426"/>
            <a:ext cx="10275501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he-IL" sz="2000" b="1" dirty="0">
                <a:latin typeface="Tahoma"/>
                <a:ea typeface="Tahoma"/>
                <a:cs typeface="Tahoma"/>
              </a:rPr>
              <a:t>משתמש – </a:t>
            </a:r>
            <a:r>
              <a:rPr lang="he-IL" sz="2000" dirty="0">
                <a:latin typeface="Tahoma"/>
                <a:ea typeface="Tahoma"/>
                <a:cs typeface="Tahoma"/>
              </a:rPr>
              <a:t>באפשרותו לצפות </a:t>
            </a:r>
            <a:r>
              <a:rPr lang="he-IL" sz="2000" dirty="0" err="1">
                <a:latin typeface="Tahoma"/>
                <a:ea typeface="Tahoma"/>
                <a:cs typeface="Tahoma"/>
              </a:rPr>
              <a:t>בנ.צ</a:t>
            </a:r>
            <a:r>
              <a:rPr lang="he-IL" sz="2000" dirty="0">
                <a:latin typeface="Tahoma"/>
                <a:ea typeface="Tahoma"/>
                <a:cs typeface="Tahoma"/>
              </a:rPr>
              <a:t> אתרים דקורים על המפה.</a:t>
            </a:r>
            <a:endParaRPr lang="en-US" sz="2000" dirty="0">
              <a:latin typeface="Tahoma"/>
              <a:ea typeface="Tahoma"/>
              <a:cs typeface="Tahoma"/>
            </a:endParaRPr>
          </a:p>
          <a:p>
            <a:pPr marL="0" indent="0" algn="r" rtl="1">
              <a:buNone/>
            </a:pPr>
            <a:endParaRPr lang="en-US" sz="2000" dirty="0">
              <a:latin typeface="Tahoma"/>
              <a:ea typeface="Tahoma"/>
              <a:cs typeface="Calibri" panose="020F0502020204030204"/>
            </a:endParaRPr>
          </a:p>
          <a:p>
            <a:pPr algn="r" rtl="1"/>
            <a:r>
              <a:rPr lang="he-IL" sz="2000" b="1" dirty="0">
                <a:latin typeface="Tahoma"/>
                <a:ea typeface="Tahoma"/>
                <a:cs typeface="Tahoma"/>
              </a:rPr>
              <a:t>משתמש </a:t>
            </a:r>
            <a:r>
              <a:rPr lang="en-US" sz="2000" b="1" dirty="0">
                <a:latin typeface="Tahoma"/>
                <a:ea typeface="Tahoma"/>
                <a:cs typeface="Tahoma"/>
              </a:rPr>
              <a:t>Administrator </a:t>
            </a:r>
            <a:r>
              <a:rPr lang="he-IL" sz="2000" dirty="0">
                <a:latin typeface="Tahoma"/>
                <a:ea typeface="Tahoma"/>
                <a:cs typeface="Tahoma"/>
              </a:rPr>
              <a:t>- משתמש אשר באפשרותו: הוספת אתרים, עדכונם.</a:t>
            </a:r>
          </a:p>
          <a:p>
            <a:pPr marL="0" indent="0" algn="r" rtl="1">
              <a:buNone/>
            </a:pPr>
            <a:endParaRPr lang="en-US" sz="2000" dirty="0">
              <a:latin typeface="Tahoma"/>
              <a:ea typeface="Tahoma"/>
              <a:cs typeface="Calibri" panose="020F0502020204030204"/>
            </a:endParaRPr>
          </a:p>
          <a:p>
            <a:pPr algn="r" rtl="1"/>
            <a:r>
              <a:rPr lang="he-IL" sz="2000" b="1" dirty="0">
                <a:latin typeface="Tahoma"/>
                <a:ea typeface="Tahoma"/>
                <a:cs typeface="Tahoma"/>
              </a:rPr>
              <a:t>כל משתמש יתאפיין בשם משתמש, כתובת אימייל, קוד כניסה</a:t>
            </a:r>
            <a:r>
              <a:rPr lang="he-IL" sz="2000" dirty="0">
                <a:latin typeface="Tahoma"/>
                <a:ea typeface="Tahoma"/>
                <a:cs typeface="Tahoma"/>
              </a:rPr>
              <a:t>.</a:t>
            </a:r>
            <a:endParaRPr lang="en-US" sz="2000" dirty="0">
              <a:latin typeface="Tahoma"/>
              <a:ea typeface="Tahoma"/>
              <a:cs typeface="Tahoma"/>
            </a:endParaRPr>
          </a:p>
          <a:p>
            <a:pPr algn="r"/>
            <a:endParaRPr lang="he-IL" sz="2000" dirty="0">
              <a:latin typeface="Tahoma"/>
              <a:ea typeface="Tahoma"/>
              <a:cs typeface="Tahom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1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9469" y="393174"/>
            <a:ext cx="5511535" cy="1135737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Tahoma"/>
                <a:ea typeface="+mj-lt"/>
                <a:cs typeface="Tahoma"/>
              </a:rPr>
              <a:t>יכולות היישום</a:t>
            </a:r>
          </a:p>
          <a:p>
            <a:pPr algn="ctr"/>
            <a:endParaRPr lang="he-IL" sz="3600" b="1" dirty="0">
              <a:latin typeface="Tahoma"/>
              <a:ea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279" y="1782981"/>
            <a:ext cx="9891347" cy="13936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he-IL" sz="2000" dirty="0">
                <a:latin typeface="Tahoma"/>
                <a:ea typeface="+mn-lt"/>
                <a:cs typeface="Tahoma"/>
              </a:rPr>
              <a:t>רכיב הבסיס של היישום יהיה רכיב גיאוגרפי.</a:t>
            </a:r>
            <a:endParaRPr lang="en-US" sz="2000" dirty="0">
              <a:latin typeface="Tahoma"/>
              <a:ea typeface="+mn-lt"/>
              <a:cs typeface="Tahoma"/>
            </a:endParaRPr>
          </a:p>
          <a:p>
            <a:pPr algn="r" rtl="1"/>
            <a:r>
              <a:rPr lang="he-IL" sz="2000" dirty="0">
                <a:latin typeface="Tahoma"/>
                <a:ea typeface="+mn-lt"/>
                <a:cs typeface="Tahoma"/>
              </a:rPr>
              <a:t>היישום יאפשר למשתמש צפות באתרי אקסטרים בארץ ישראל.</a:t>
            </a:r>
            <a:endParaRPr lang="en-US" sz="2000" dirty="0">
              <a:latin typeface="Tahoma"/>
              <a:ea typeface="+mn-lt"/>
              <a:cs typeface="Tahoma"/>
            </a:endParaRPr>
          </a:p>
          <a:p>
            <a:pPr marL="0" indent="0" algn="l" rtl="1">
              <a:buNone/>
            </a:pPr>
            <a:endParaRPr lang="he-IL" sz="2000" dirty="0">
              <a:latin typeface="Tahoma"/>
              <a:ea typeface="Tahoma"/>
              <a:cs typeface="Tahom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40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9469" y="393174"/>
            <a:ext cx="5511535" cy="1135737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Tahoma"/>
                <a:ea typeface="+mj-lt"/>
                <a:cs typeface="Tahoma"/>
              </a:rPr>
              <a:t>תרשים זרימה</a:t>
            </a:r>
          </a:p>
          <a:p>
            <a:pPr algn="ctr"/>
            <a:endParaRPr lang="he-IL" sz="3600" b="1" dirty="0">
              <a:latin typeface="Tahoma"/>
              <a:ea typeface="Tahoma"/>
              <a:cs typeface="Tahom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7640E991-CC04-F6E1-925D-D16915D34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76" y="1575543"/>
            <a:ext cx="4606960" cy="409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3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8075" y="494192"/>
            <a:ext cx="3910254" cy="1135737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Tahoma"/>
                <a:ea typeface="+mj-lt"/>
                <a:cs typeface="Tahoma"/>
              </a:rPr>
              <a:t>מסך התחברות</a:t>
            </a:r>
          </a:p>
          <a:p>
            <a:pPr algn="ctr"/>
            <a:endParaRPr lang="he-IL" sz="3600" b="1" dirty="0">
              <a:latin typeface="Tahoma"/>
              <a:ea typeface="Tahoma"/>
              <a:cs typeface="Tahom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25913" y="5070520"/>
            <a:ext cx="9796080" cy="13936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he-IL" sz="2000" dirty="0">
                <a:latin typeface="Tahoma"/>
                <a:ea typeface="+mn-lt"/>
                <a:cs typeface="Tahoma"/>
              </a:rPr>
              <a:t>במסך זה על המשתמש למלא את פרטיו האישיים איתם נרשם למערכת. </a:t>
            </a:r>
          </a:p>
          <a:p>
            <a:pPr algn="r" rtl="1"/>
            <a:r>
              <a:rPr lang="he-IL" sz="2000" dirty="0">
                <a:latin typeface="Tahoma"/>
                <a:ea typeface="+mn-lt"/>
                <a:cs typeface="Tahoma"/>
              </a:rPr>
              <a:t>לאחר שלב יירשום יפתחו בפניו האופציות לבחירה ושימוש במערכת.</a:t>
            </a:r>
            <a:endParaRPr lang="en-US" sz="2000" dirty="0">
              <a:latin typeface="Tahoma"/>
              <a:ea typeface="+mn-lt"/>
              <a:cs typeface="Tahoma"/>
            </a:endParaRPr>
          </a:p>
          <a:p>
            <a:pPr algn="l" rtl="1"/>
            <a:endParaRPr lang="he-IL" sz="2000" dirty="0">
              <a:latin typeface="Tahoma"/>
              <a:ea typeface="Tahoma"/>
              <a:cs typeface="Tahoma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CA8FCA6-77DA-70E4-87D7-F6B6254AE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59" y="1245997"/>
            <a:ext cx="7703258" cy="34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8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527" y="564154"/>
            <a:ext cx="3455179" cy="1135737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Tahoma"/>
                <a:ea typeface="+mj-lt"/>
                <a:cs typeface="Tahoma"/>
              </a:rPr>
              <a:t>מסך הרשמה</a:t>
            </a:r>
          </a:p>
          <a:p>
            <a:pPr algn="ctr"/>
            <a:endParaRPr lang="he-IL" sz="3600" b="1" dirty="0">
              <a:latin typeface="Tahoma"/>
              <a:ea typeface="Tahoma"/>
              <a:cs typeface="Tahom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25913" y="5070520"/>
            <a:ext cx="9936703" cy="13936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he-IL" sz="2000" dirty="0">
                <a:latin typeface="Tahoma"/>
                <a:ea typeface="+mn-lt"/>
                <a:cs typeface="Tahoma"/>
              </a:rPr>
              <a:t>במידה והמשתמש הינו חדש במערכת יהיה עליו לבצע רישום ראשוני. </a:t>
            </a:r>
          </a:p>
          <a:p>
            <a:pPr algn="r" rtl="1"/>
            <a:r>
              <a:rPr lang="he-IL" sz="2000" dirty="0">
                <a:latin typeface="Tahoma"/>
                <a:ea typeface="+mn-lt"/>
                <a:cs typeface="Tahoma"/>
              </a:rPr>
              <a:t>הרישום יכלול שם פרטי, שם משפחה, אימייל וסיסמה אישית. </a:t>
            </a:r>
          </a:p>
          <a:p>
            <a:pPr algn="l" rtl="1"/>
            <a:endParaRPr lang="he-IL" sz="2000" dirty="0">
              <a:latin typeface="Tahoma"/>
              <a:ea typeface="Tahoma"/>
              <a:cs typeface="Tahoma"/>
            </a:endParaRPr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8EB7BE6-6927-1A6D-5189-881C5471E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4" y="1257589"/>
            <a:ext cx="7759712" cy="35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8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915" y="479680"/>
            <a:ext cx="5973813" cy="1135737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latin typeface="Tahoma"/>
                <a:ea typeface="+mj-lt"/>
                <a:cs typeface="Tahoma"/>
              </a:rPr>
              <a:t>מסך</a:t>
            </a:r>
            <a:r>
              <a:rPr lang="en-US" sz="3600" b="1" dirty="0">
                <a:latin typeface="Tahoma"/>
                <a:ea typeface="+mj-lt"/>
                <a:cs typeface="Tahoma"/>
              </a:rPr>
              <a:t> Administrator </a:t>
            </a:r>
            <a:endParaRPr lang="he-IL" sz="3600" b="1" dirty="0">
              <a:latin typeface="Tahoma"/>
              <a:ea typeface="+mj-lt"/>
              <a:cs typeface="Tahoma"/>
            </a:endParaRPr>
          </a:p>
          <a:p>
            <a:pPr algn="ctr" rtl="1"/>
            <a:endParaRPr lang="he-IL" sz="3600" b="1" dirty="0">
              <a:latin typeface="Tahoma"/>
              <a:ea typeface="Tahoma"/>
              <a:cs typeface="Tahom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3665" y="5070520"/>
            <a:ext cx="8578328" cy="13936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he-IL" sz="2000" dirty="0">
                <a:latin typeface="Tahoma"/>
                <a:ea typeface="+mn-lt"/>
                <a:cs typeface="Tahoma"/>
              </a:rPr>
              <a:t>במסך זה על משתמש</a:t>
            </a:r>
            <a:r>
              <a:rPr lang="en-US" sz="2000" dirty="0">
                <a:latin typeface="Tahoma"/>
                <a:ea typeface="+mn-lt"/>
                <a:cs typeface="Tahoma"/>
              </a:rPr>
              <a:t> </a:t>
            </a:r>
            <a:r>
              <a:rPr lang="he-IL" sz="2000" dirty="0">
                <a:latin typeface="Tahoma"/>
                <a:ea typeface="+mn-lt"/>
                <a:cs typeface="Tahoma"/>
              </a:rPr>
              <a:t>בעל הרשאות </a:t>
            </a:r>
            <a:r>
              <a:rPr lang="en-US" sz="2000" dirty="0">
                <a:latin typeface="Tahoma"/>
                <a:ea typeface="+mn-lt"/>
                <a:cs typeface="Tahoma"/>
              </a:rPr>
              <a:t>Administrator</a:t>
            </a:r>
            <a:r>
              <a:rPr lang="he-IL" sz="2000" dirty="0">
                <a:latin typeface="Tahoma"/>
                <a:ea typeface="+mn-lt"/>
                <a:cs typeface="Tahoma"/>
              </a:rPr>
              <a:t> יכול לבחור אם לצפות במפת האתרים או לעבור למסך העריכה.</a:t>
            </a:r>
            <a:endParaRPr lang="he-IL" sz="2000" dirty="0">
              <a:latin typeface="Tahoma"/>
              <a:ea typeface="Tahoma"/>
              <a:cs typeface="Tahoma"/>
            </a:endParaRPr>
          </a:p>
        </p:txBody>
      </p:sp>
      <p:pic>
        <p:nvPicPr>
          <p:cNvPr id="4" name="Picture 3" descr="A person jumping in the air&#10;&#10;Description automatically generated with low confidence">
            <a:extLst>
              <a:ext uri="{FF2B5EF4-FFF2-40B4-BE49-F238E27FC236}">
                <a16:creationId xmlns:a16="http://schemas.microsoft.com/office/drawing/2014/main" id="{D8526D8A-E774-E887-065C-0736D088B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70" y="1263217"/>
            <a:ext cx="7790260" cy="348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76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1036</TotalTime>
  <Words>319</Words>
  <Application>Microsoft Macintosh PowerPoint</Application>
  <PresentationFormat>Widescreen</PresentationFormat>
  <Paragraphs>40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Office Theme</vt:lpstr>
      <vt:lpstr>IsraelXtreme</vt:lpstr>
      <vt:lpstr>רקע</vt:lpstr>
      <vt:lpstr>תיאור המערכת</vt:lpstr>
      <vt:lpstr>משתמשי המערכת</vt:lpstr>
      <vt:lpstr>יכולות היישום </vt:lpstr>
      <vt:lpstr>תרשים זרימה </vt:lpstr>
      <vt:lpstr>מסך התחברות </vt:lpstr>
      <vt:lpstr>מסך הרשמה </vt:lpstr>
      <vt:lpstr>מסך Administrator  </vt:lpstr>
      <vt:lpstr>מסך ראשי </vt:lpstr>
      <vt:lpstr>מסך עריכה </vt:lpstr>
      <vt:lpstr>Firebase DB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IEXTREME</dc:title>
  <dc:creator>Lee</dc:creator>
  <cp:lastModifiedBy>Dotan Gotshtein</cp:lastModifiedBy>
  <cp:revision>104</cp:revision>
  <dcterms:created xsi:type="dcterms:W3CDTF">2021-05-19T16:48:39Z</dcterms:created>
  <dcterms:modified xsi:type="dcterms:W3CDTF">2022-07-02T20:29:05Z</dcterms:modified>
</cp:coreProperties>
</file>