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4293" r:id="rId1"/>
  </p:sldMasterIdLst>
  <p:notesMasterIdLst>
    <p:notesMasterId r:id="rId19"/>
  </p:notesMasterIdLst>
  <p:sldIdLst>
    <p:sldId id="256" r:id="rId2"/>
    <p:sldId id="258" r:id="rId3"/>
    <p:sldId id="259" r:id="rId4"/>
    <p:sldId id="260" r:id="rId5"/>
    <p:sldId id="261" r:id="rId6"/>
    <p:sldId id="262" r:id="rId7"/>
    <p:sldId id="268" r:id="rId8"/>
    <p:sldId id="302" r:id="rId9"/>
    <p:sldId id="267" r:id="rId10"/>
    <p:sldId id="297" r:id="rId11"/>
    <p:sldId id="298" r:id="rId12"/>
    <p:sldId id="299" r:id="rId13"/>
    <p:sldId id="300" r:id="rId14"/>
    <p:sldId id="301" r:id="rId15"/>
    <p:sldId id="277" r:id="rId16"/>
    <p:sldId id="274" r:id="rId17"/>
    <p:sldId id="303" r:id="rId18"/>
  </p:sldIdLst>
  <p:sldSz cx="9144000" cy="5143500" type="screen16x9"/>
  <p:notesSz cx="6858000" cy="9144000"/>
  <p:embeddedFontLst>
    <p:embeddedFont>
      <p:font typeface="Exo 2" panose="020B0604020202020204" charset="0"/>
      <p:regular r:id="rId20"/>
      <p:bold r:id="rId21"/>
      <p:italic r:id="rId22"/>
      <p:boldItalic r:id="rId23"/>
    </p:embeddedFont>
    <p:embeddedFont>
      <p:font typeface="Fira Sans Extra Condensed Medium" panose="020B0604020202020204" charset="0"/>
      <p:regular r:id="rId24"/>
      <p:bold r:id="rId25"/>
      <p:italic r:id="rId26"/>
      <p:boldItalic r:id="rId27"/>
    </p:embeddedFont>
    <p:embeddedFont>
      <p:font typeface="Roboto Condensed Light" panose="02000000000000000000" pitchFamily="2" charset="0"/>
      <p:regular r:id="rId28"/>
      <p:bold r:id="rId29"/>
      <p:italic r:id="rId30"/>
      <p:boldItalic r:id="rId31"/>
    </p:embeddedFont>
    <p:embeddedFont>
      <p:font typeface="Tw Cen MT" panose="020B0602020104020603"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1CF598-A264-4ADD-BA0B-A709DE97EA48}">
  <a:tblStyle styleId="{DA1CF598-A264-4ADD-BA0B-A709DE97EA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snapToGrid="0">
      <p:cViewPr varScale="1">
        <p:scale>
          <a:sx n="150" d="100"/>
          <a:sy n="150" d="100"/>
        </p:scale>
        <p:origin x="4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50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60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66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52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36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419515fe0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419515fe0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27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1abfbaf28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1abfbaf2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19515fe0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19515fe0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16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2B4C47-2DB0-4251-985C-61B2951D43DD}" type="datetimeFigureOut">
              <a:rPr lang="en-IL" smtClean="0"/>
              <a:t>18/04/2022</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10815169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404989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9611096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599757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3516540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662B4C47-2DB0-4251-985C-61B2951D43DD}" type="datetimeFigureOut">
              <a:rPr lang="en-IL" smtClean="0"/>
              <a:t>18/04/2022</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2343395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662B4C47-2DB0-4251-985C-61B2951D43DD}" type="datetimeFigureOut">
              <a:rPr lang="en-IL" smtClean="0"/>
              <a:t>18/04/2022</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7979774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B4C47-2DB0-4251-985C-61B2951D43DD}" type="datetimeFigureOut">
              <a:rPr lang="en-IL" smtClean="0"/>
              <a:t>18/04/2022</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7781408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B4C47-2DB0-4251-985C-61B2951D43DD}" type="datetimeFigureOut">
              <a:rPr lang="en-IL" smtClean="0"/>
              <a:t>18/04/2022</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92810336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74571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3" name="Google Shape;13;p3"/>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4" name="Google Shape;14;p3"/>
          <p:cNvSpPr txBox="1">
            <a:spLocks noGrp="1"/>
          </p:cNvSpPr>
          <p:nvPr>
            <p:ph type="subTitle" idx="1"/>
          </p:nvPr>
        </p:nvSpPr>
        <p:spPr>
          <a:xfrm>
            <a:off x="690446" y="656478"/>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15" name="Google Shape;15;p3"/>
          <p:cNvSpPr txBox="1">
            <a:spLocks noGrp="1"/>
          </p:cNvSpPr>
          <p:nvPr>
            <p:ph type="title" idx="3" hasCustomPrompt="1"/>
          </p:nvPr>
        </p:nvSpPr>
        <p:spPr>
          <a:xfrm>
            <a:off x="2118448" y="54444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title" idx="4" hasCustomPrompt="1"/>
          </p:nvPr>
        </p:nvSpPr>
        <p:spPr>
          <a:xfrm>
            <a:off x="2105406" y="151580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title" idx="5" hasCustomPrompt="1"/>
          </p:nvPr>
        </p:nvSpPr>
        <p:spPr>
          <a:xfrm>
            <a:off x="2105406" y="248716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title" idx="6" hasCustomPrompt="1"/>
          </p:nvPr>
        </p:nvSpPr>
        <p:spPr>
          <a:xfrm>
            <a:off x="5922008" y="2092638"/>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title" idx="7" hasCustomPrompt="1"/>
          </p:nvPr>
        </p:nvSpPr>
        <p:spPr>
          <a:xfrm>
            <a:off x="5922008" y="3112336"/>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title" idx="8" hasCustomPrompt="1"/>
          </p:nvPr>
        </p:nvSpPr>
        <p:spPr>
          <a:xfrm>
            <a:off x="5922008" y="4132033"/>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a:off x="390296" y="1167854"/>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2" name="Google Shape;22;p3"/>
          <p:cNvSpPr txBox="1">
            <a:spLocks noGrp="1"/>
          </p:cNvSpPr>
          <p:nvPr>
            <p:ph type="subTitle" idx="13"/>
          </p:nvPr>
        </p:nvSpPr>
        <p:spPr>
          <a:xfrm>
            <a:off x="690446" y="1622677"/>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ctrTitle" idx="14"/>
          </p:nvPr>
        </p:nvSpPr>
        <p:spPr>
          <a:xfrm>
            <a:off x="390296" y="2141336"/>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 name="Google Shape;24;p3"/>
          <p:cNvSpPr txBox="1">
            <a:spLocks noGrp="1"/>
          </p:cNvSpPr>
          <p:nvPr>
            <p:ph type="subTitle" idx="15"/>
          </p:nvPr>
        </p:nvSpPr>
        <p:spPr>
          <a:xfrm>
            <a:off x="690446" y="2596156"/>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25" name="Google Shape;25;p3"/>
          <p:cNvSpPr txBox="1">
            <a:spLocks noGrp="1"/>
          </p:cNvSpPr>
          <p:nvPr>
            <p:ph type="ctrTitle" idx="16"/>
          </p:nvPr>
        </p:nvSpPr>
        <p:spPr>
          <a:xfrm>
            <a:off x="6811558" y="1775180"/>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6" name="Google Shape;26;p3"/>
          <p:cNvSpPr txBox="1">
            <a:spLocks noGrp="1"/>
          </p:cNvSpPr>
          <p:nvPr>
            <p:ph type="subTitle" idx="17"/>
          </p:nvPr>
        </p:nvSpPr>
        <p:spPr>
          <a:xfrm>
            <a:off x="6811558" y="2230005"/>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7" name="Google Shape;27;p3"/>
          <p:cNvSpPr txBox="1">
            <a:spLocks noGrp="1"/>
          </p:cNvSpPr>
          <p:nvPr>
            <p:ph type="ctrTitle" idx="18"/>
          </p:nvPr>
        </p:nvSpPr>
        <p:spPr>
          <a:xfrm>
            <a:off x="6811558" y="2799095"/>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9"/>
          </p:nvPr>
        </p:nvSpPr>
        <p:spPr>
          <a:xfrm>
            <a:off x="6811558" y="3253917"/>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ctrTitle" idx="20"/>
          </p:nvPr>
        </p:nvSpPr>
        <p:spPr>
          <a:xfrm>
            <a:off x="6811558" y="3811353"/>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0" name="Google Shape;30;p3"/>
          <p:cNvSpPr txBox="1">
            <a:spLocks noGrp="1"/>
          </p:cNvSpPr>
          <p:nvPr>
            <p:ph type="subTitle" idx="21"/>
          </p:nvPr>
        </p:nvSpPr>
        <p:spPr>
          <a:xfrm>
            <a:off x="6811558" y="4266173"/>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Tree>
    <p:extLst>
      <p:ext uri="{BB962C8B-B14F-4D97-AF65-F5344CB8AC3E}">
        <p14:creationId xmlns:p14="http://schemas.microsoft.com/office/powerpoint/2010/main" val="353694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B4C47-2DB0-4251-985C-61B2951D43DD}" type="datetimeFigureOut">
              <a:rPr lang="en-IL" smtClean="0"/>
              <a:t>18/04/2022</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45795885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a:endParaRPr/>
          </a:p>
        </p:txBody>
      </p:sp>
      <p:sp>
        <p:nvSpPr>
          <p:cNvPr id="33" name="Google Shape;33;p4"/>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42186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37" name="Google Shape;37;p5"/>
          <p:cNvSpPr txBox="1">
            <a:spLocks noGrp="1"/>
          </p:cNvSpPr>
          <p:nvPr>
            <p:ph type="subTitle" idx="1"/>
          </p:nvPr>
        </p:nvSpPr>
        <p:spPr>
          <a:xfrm>
            <a:off x="2459550" y="2314225"/>
            <a:ext cx="42249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13438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298700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flipH="1">
            <a:off x="2747779" y="26356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42" name="Google Shape;42;p7"/>
          <p:cNvSpPr txBox="1">
            <a:spLocks noGrp="1"/>
          </p:cNvSpPr>
          <p:nvPr>
            <p:ph type="title" idx="2" hasCustomPrompt="1"/>
          </p:nvPr>
        </p:nvSpPr>
        <p:spPr>
          <a:xfrm flipH="1">
            <a:off x="4964179" y="23238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7"/>
          <p:cNvSpPr txBox="1">
            <a:spLocks noGrp="1"/>
          </p:cNvSpPr>
          <p:nvPr>
            <p:ph type="subTitle" idx="1"/>
          </p:nvPr>
        </p:nvSpPr>
        <p:spPr>
          <a:xfrm>
            <a:off x="3718579" y="4030481"/>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01481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70" name="Google Shape;70;p12"/>
          <p:cNvSpPr txBox="1">
            <a:spLocks noGrp="1"/>
          </p:cNvSpPr>
          <p:nvPr>
            <p:ph type="ctrTitle" idx="2"/>
          </p:nvPr>
        </p:nvSpPr>
        <p:spPr>
          <a:xfrm>
            <a:off x="464478"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71" name="Google Shape;71;p12"/>
          <p:cNvSpPr txBox="1">
            <a:spLocks noGrp="1"/>
          </p:cNvSpPr>
          <p:nvPr>
            <p:ph type="subTitle" idx="1"/>
          </p:nvPr>
        </p:nvSpPr>
        <p:spPr>
          <a:xfrm>
            <a:off x="616128"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2" name="Google Shape;72;p12"/>
          <p:cNvSpPr txBox="1">
            <a:spLocks noGrp="1"/>
          </p:cNvSpPr>
          <p:nvPr>
            <p:ph type="ctrTitle" idx="3"/>
          </p:nvPr>
        </p:nvSpPr>
        <p:spPr>
          <a:xfrm>
            <a:off x="2077426"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73" name="Google Shape;73;p12"/>
          <p:cNvSpPr txBox="1">
            <a:spLocks noGrp="1"/>
          </p:cNvSpPr>
          <p:nvPr>
            <p:ph type="subTitle" idx="4"/>
          </p:nvPr>
        </p:nvSpPr>
        <p:spPr>
          <a:xfrm>
            <a:off x="2229076"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4" name="Google Shape;74;p12"/>
          <p:cNvSpPr txBox="1">
            <a:spLocks noGrp="1"/>
          </p:cNvSpPr>
          <p:nvPr>
            <p:ph type="ctrTitle" idx="5"/>
          </p:nvPr>
        </p:nvSpPr>
        <p:spPr>
          <a:xfrm>
            <a:off x="3690375"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75" name="Google Shape;75;p12"/>
          <p:cNvSpPr txBox="1">
            <a:spLocks noGrp="1"/>
          </p:cNvSpPr>
          <p:nvPr>
            <p:ph type="subTitle" idx="6"/>
          </p:nvPr>
        </p:nvSpPr>
        <p:spPr>
          <a:xfrm>
            <a:off x="3842025"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6" name="Google Shape;76;p12"/>
          <p:cNvSpPr txBox="1">
            <a:spLocks noGrp="1"/>
          </p:cNvSpPr>
          <p:nvPr>
            <p:ph type="ctrTitle" idx="7"/>
          </p:nvPr>
        </p:nvSpPr>
        <p:spPr>
          <a:xfrm>
            <a:off x="3707117"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77" name="Google Shape;77;p12"/>
          <p:cNvSpPr txBox="1">
            <a:spLocks noGrp="1"/>
          </p:cNvSpPr>
          <p:nvPr>
            <p:ph type="subTitle" idx="8"/>
          </p:nvPr>
        </p:nvSpPr>
        <p:spPr>
          <a:xfrm>
            <a:off x="3858772"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8" name="Google Shape;78;p12"/>
          <p:cNvSpPr txBox="1">
            <a:spLocks noGrp="1"/>
          </p:cNvSpPr>
          <p:nvPr>
            <p:ph type="ctrTitle" idx="9"/>
          </p:nvPr>
        </p:nvSpPr>
        <p:spPr>
          <a:xfrm>
            <a:off x="5343519"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79" name="Google Shape;79;p12"/>
          <p:cNvSpPr txBox="1">
            <a:spLocks noGrp="1"/>
          </p:cNvSpPr>
          <p:nvPr>
            <p:ph type="subTitle" idx="13"/>
          </p:nvPr>
        </p:nvSpPr>
        <p:spPr>
          <a:xfrm>
            <a:off x="5500261"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80" name="Google Shape;80;p12"/>
          <p:cNvSpPr txBox="1">
            <a:spLocks noGrp="1"/>
          </p:cNvSpPr>
          <p:nvPr>
            <p:ph type="ctrTitle" idx="14"/>
          </p:nvPr>
        </p:nvSpPr>
        <p:spPr>
          <a:xfrm>
            <a:off x="6979921"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a:endParaRPr/>
          </a:p>
        </p:txBody>
      </p:sp>
      <p:sp>
        <p:nvSpPr>
          <p:cNvPr id="81" name="Google Shape;81;p12"/>
          <p:cNvSpPr txBox="1">
            <a:spLocks noGrp="1"/>
          </p:cNvSpPr>
          <p:nvPr>
            <p:ph type="subTitle" idx="15"/>
          </p:nvPr>
        </p:nvSpPr>
        <p:spPr>
          <a:xfrm>
            <a:off x="7141750" y="3890201"/>
            <a:ext cx="14568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extLst>
      <p:ext uri="{BB962C8B-B14F-4D97-AF65-F5344CB8AC3E}">
        <p14:creationId xmlns:p14="http://schemas.microsoft.com/office/powerpoint/2010/main" val="358656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20952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3">
  <p:cSld name="Section 3">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66" name="Google Shape;66;p11"/>
          <p:cNvSpPr txBox="1">
            <a:spLocks noGrp="1"/>
          </p:cNvSpPr>
          <p:nvPr>
            <p:ph type="title" idx="2" hasCustomPrompt="1"/>
          </p:nvPr>
        </p:nvSpPr>
        <p:spPr>
          <a:xfrm flipH="1">
            <a:off x="4970943" y="1035213"/>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1"/>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6484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a:solidFill>
                  <a:srgbClr val="000000"/>
                </a:solidFill>
              </a:defRPr>
            </a:lvl1pPr>
            <a:lvl2pPr marL="914400" lvl="1" indent="-304800" rtl="0">
              <a:spcBef>
                <a:spcPts val="1600"/>
              </a:spcBef>
              <a:spcAft>
                <a:spcPts val="0"/>
              </a:spcAft>
              <a:buClr>
                <a:srgbClr val="000000"/>
              </a:buClr>
              <a:buSzPts val="1200"/>
              <a:buChar char="○"/>
              <a:defRPr>
                <a:solidFill>
                  <a:srgbClr val="000000"/>
                </a:solidFill>
              </a:defRPr>
            </a:lvl2pPr>
            <a:lvl3pPr marL="1371600" lvl="2" indent="-304800" rtl="0">
              <a:spcBef>
                <a:spcPts val="1600"/>
              </a:spcBef>
              <a:spcAft>
                <a:spcPts val="0"/>
              </a:spcAft>
              <a:buClr>
                <a:srgbClr val="000000"/>
              </a:buClr>
              <a:buSzPts val="1200"/>
              <a:buChar char="■"/>
              <a:defRPr>
                <a:solidFill>
                  <a:srgbClr val="000000"/>
                </a:solidFill>
              </a:defRPr>
            </a:lvl3pPr>
            <a:lvl4pPr marL="1828800" lvl="3" indent="-304800" rtl="0">
              <a:spcBef>
                <a:spcPts val="1600"/>
              </a:spcBef>
              <a:spcAft>
                <a:spcPts val="0"/>
              </a:spcAft>
              <a:buClr>
                <a:srgbClr val="000000"/>
              </a:buClr>
              <a:buSzPts val="1200"/>
              <a:buChar char="●"/>
              <a:defRPr>
                <a:solidFill>
                  <a:srgbClr val="000000"/>
                </a:solidFill>
              </a:defRPr>
            </a:lvl4pPr>
            <a:lvl5pPr marL="2286000" lvl="4" indent="-304800" rtl="0">
              <a:spcBef>
                <a:spcPts val="1600"/>
              </a:spcBef>
              <a:spcAft>
                <a:spcPts val="0"/>
              </a:spcAft>
              <a:buClr>
                <a:srgbClr val="000000"/>
              </a:buClr>
              <a:buSzPts val="1200"/>
              <a:buChar char="○"/>
              <a:defRPr>
                <a:solidFill>
                  <a:srgbClr val="000000"/>
                </a:solidFill>
              </a:defRPr>
            </a:lvl5pPr>
            <a:lvl6pPr marL="2743200" lvl="5" indent="-304800" rtl="0">
              <a:spcBef>
                <a:spcPts val="1600"/>
              </a:spcBef>
              <a:spcAft>
                <a:spcPts val="0"/>
              </a:spcAft>
              <a:buClr>
                <a:srgbClr val="000000"/>
              </a:buClr>
              <a:buSzPts val="1200"/>
              <a:buChar char="■"/>
              <a:defRPr>
                <a:solidFill>
                  <a:srgbClr val="000000"/>
                </a:solidFill>
              </a:defRPr>
            </a:lvl6pPr>
            <a:lvl7pPr marL="3200400" lvl="6" indent="-304800" rtl="0">
              <a:spcBef>
                <a:spcPts val="1600"/>
              </a:spcBef>
              <a:spcAft>
                <a:spcPts val="0"/>
              </a:spcAft>
              <a:buClr>
                <a:srgbClr val="000000"/>
              </a:buClr>
              <a:buSzPts val="1200"/>
              <a:buChar char="●"/>
              <a:defRPr>
                <a:solidFill>
                  <a:srgbClr val="000000"/>
                </a:solidFill>
              </a:defRPr>
            </a:lvl7pPr>
            <a:lvl8pPr marL="3657600" lvl="7" indent="-304800" rtl="0">
              <a:spcBef>
                <a:spcPts val="1600"/>
              </a:spcBef>
              <a:spcAft>
                <a:spcPts val="0"/>
              </a:spcAft>
              <a:buClr>
                <a:srgbClr val="000000"/>
              </a:buClr>
              <a:buSzPts val="1200"/>
              <a:buChar char="○"/>
              <a:defRPr>
                <a:solidFill>
                  <a:srgbClr val="000000"/>
                </a:solidFill>
              </a:defRPr>
            </a:lvl8pPr>
            <a:lvl9pPr marL="4114800" lvl="8" indent="-304800" rtl="0">
              <a:spcBef>
                <a:spcPts val="1600"/>
              </a:spcBef>
              <a:spcAft>
                <a:spcPts val="1600"/>
              </a:spcAft>
              <a:buClr>
                <a:srgbClr val="000000"/>
              </a:buClr>
              <a:buSzPts val="1200"/>
              <a:buChar char="■"/>
              <a:defRPr>
                <a:solidFill>
                  <a:srgbClr val="000000"/>
                </a:solidFill>
              </a:defRPr>
            </a:lvl9pPr>
          </a:lstStyle>
          <a:p>
            <a:endParaRPr/>
          </a:p>
        </p:txBody>
      </p:sp>
      <p:sp>
        <p:nvSpPr>
          <p:cNvPr id="126" name="Google Shape;126;p2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28065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6">
  <p:cSld name="Section 6">
    <p:spTree>
      <p:nvGrpSpPr>
        <p:cNvPr id="1" name="Shape 114"/>
        <p:cNvGrpSpPr/>
        <p:nvPr/>
      </p:nvGrpSpPr>
      <p:grpSpPr>
        <a:xfrm>
          <a:off x="0" y="0"/>
          <a:ext cx="0" cy="0"/>
          <a:chOff x="0" y="0"/>
          <a:chExt cx="0" cy="0"/>
        </a:xfrm>
      </p:grpSpPr>
      <p:sp>
        <p:nvSpPr>
          <p:cNvPr id="115" name="Google Shape;115;p21"/>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116" name="Google Shape;116;p21"/>
          <p:cNvSpPr txBox="1">
            <a:spLocks noGrp="1"/>
          </p:cNvSpPr>
          <p:nvPr>
            <p:ph type="title" idx="2" hasCustomPrompt="1"/>
          </p:nvPr>
        </p:nvSpPr>
        <p:spPr>
          <a:xfrm flipH="1">
            <a:off x="3914472" y="18666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21"/>
          <p:cNvSpPr txBox="1">
            <a:spLocks noGrp="1"/>
          </p:cNvSpPr>
          <p:nvPr>
            <p:ph type="subTitle" idx="1"/>
          </p:nvPr>
        </p:nvSpPr>
        <p:spPr>
          <a:xfrm>
            <a:off x="2668872" y="3476054"/>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72405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5">
  <p:cSld name="Section 5">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flipH="1">
            <a:off x="2260329" y="2193805"/>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a:endParaRPr/>
          </a:p>
        </p:txBody>
      </p:sp>
      <p:sp>
        <p:nvSpPr>
          <p:cNvPr id="108" name="Google Shape;108;p18"/>
          <p:cNvSpPr txBox="1">
            <a:spLocks noGrp="1"/>
          </p:cNvSpPr>
          <p:nvPr>
            <p:ph type="title" idx="2" hasCustomPrompt="1"/>
          </p:nvPr>
        </p:nvSpPr>
        <p:spPr>
          <a:xfrm flipH="1">
            <a:off x="2260329" y="188198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a:spLocks noGrp="1"/>
          </p:cNvSpPr>
          <p:nvPr>
            <p:ph type="subTitle" idx="1"/>
          </p:nvPr>
        </p:nvSpPr>
        <p:spPr>
          <a:xfrm>
            <a:off x="2260329" y="3476054"/>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71967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B4C47-2DB0-4251-985C-61B2951D43DD}" type="datetimeFigureOut">
              <a:rPr lang="en-IL" smtClean="0"/>
              <a:t>18/04/2022</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0629353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6953172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B4C47-2DB0-4251-985C-61B2951D43DD}" type="datetimeFigureOut">
              <a:rPr lang="en-IL" smtClean="0"/>
              <a:t>18/04/2022</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32164285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B4C47-2DB0-4251-985C-61B2951D43DD}" type="datetimeFigureOut">
              <a:rPr lang="en-IL" smtClean="0"/>
              <a:t>18/04/2022</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5620592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662B4C47-2DB0-4251-985C-61B2951D43DD}" type="datetimeFigureOut">
              <a:rPr lang="en-IL" smtClean="0"/>
              <a:t>18/04/2022</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39183438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36456294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2B4C47-2DB0-4251-985C-61B2951D43DD}" type="datetimeFigureOut">
              <a:rPr lang="en-IL" smtClean="0"/>
              <a:t>18/04/2022</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2BB1F9C-46A3-4A4B-9EB6-6299D595D406}" type="slidenum">
              <a:rPr lang="en-IL" smtClean="0"/>
              <a:t>‹#›</a:t>
            </a:fld>
            <a:endParaRPr lang="en-IL"/>
          </a:p>
        </p:txBody>
      </p:sp>
    </p:spTree>
    <p:extLst>
      <p:ext uri="{BB962C8B-B14F-4D97-AF65-F5344CB8AC3E}">
        <p14:creationId xmlns:p14="http://schemas.microsoft.com/office/powerpoint/2010/main" val="20940808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662B4C47-2DB0-4251-985C-61B2951D43DD}" type="datetimeFigureOut">
              <a:rPr lang="en-IL" smtClean="0"/>
              <a:t>18/04/2022</a:t>
            </a:fld>
            <a:endParaRPr lang="en-IL"/>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IL"/>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F2BB1F9C-46A3-4A4B-9EB6-6299D595D406}" type="slidenum">
              <a:rPr lang="en-IL" smtClean="0"/>
              <a:t>‹#›</a:t>
            </a:fld>
            <a:endParaRPr lang="en-IL"/>
          </a:p>
        </p:txBody>
      </p:sp>
    </p:spTree>
    <p:extLst>
      <p:ext uri="{BB962C8B-B14F-4D97-AF65-F5344CB8AC3E}">
        <p14:creationId xmlns:p14="http://schemas.microsoft.com/office/powerpoint/2010/main" val="2658022849"/>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0" r:id="rId17"/>
    <p:sldLayoutId id="2147484311" r:id="rId18"/>
    <p:sldLayoutId id="2147484312" r:id="rId19"/>
    <p:sldLayoutId id="2147484313" r:id="rId20"/>
    <p:sldLayoutId id="2147484314" r:id="rId21"/>
    <p:sldLayoutId id="2147484315" r:id="rId22"/>
    <p:sldLayoutId id="2147484316" r:id="rId23"/>
    <p:sldLayoutId id="2147484317" r:id="rId24"/>
    <p:sldLayoutId id="2147484318" r:id="rId25"/>
    <p:sldLayoutId id="2147484319" r:id="rId26"/>
    <p:sldLayoutId id="2147484320" r:id="rId27"/>
    <p:sldLayoutId id="2147484321" r:id="rId28"/>
    <p:sldLayoutId id="2147484323" r:id="rId29"/>
  </p:sldLayoutIdLst>
  <p:hf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subTitle" idx="1"/>
          </p:nvPr>
        </p:nvSpPr>
        <p:spPr>
          <a:xfrm>
            <a:off x="788757" y="851608"/>
            <a:ext cx="7566486" cy="717000"/>
          </a:xfrm>
          <a:prstGeom prst="rect">
            <a:avLst/>
          </a:prstGeom>
        </p:spPr>
        <p:txBody>
          <a:bodyPr spcFirstLastPara="1" wrap="square" lIns="91425" tIns="91425" rIns="91425" bIns="91425" anchor="b" anchorCtr="0">
            <a:noAutofit/>
          </a:bodyPr>
          <a:lstStyle/>
          <a:p>
            <a:pPr marL="0" lvl="0" indent="0" algn="ctr"/>
            <a:r>
              <a:rPr lang="en-IL" sz="2400" b="1" dirty="0"/>
              <a:t>SIEM System - </a:t>
            </a:r>
            <a:r>
              <a:rPr lang="en-US" sz="2400" b="1" dirty="0"/>
              <a:t>Security Information and Event Management</a:t>
            </a:r>
            <a:endParaRPr sz="2400" b="1" dirty="0"/>
          </a:p>
        </p:txBody>
      </p:sp>
      <p:sp>
        <p:nvSpPr>
          <p:cNvPr id="7" name="Google Shape;136;p28">
            <a:extLst>
              <a:ext uri="{FF2B5EF4-FFF2-40B4-BE49-F238E27FC236}">
                <a16:creationId xmlns:a16="http://schemas.microsoft.com/office/drawing/2014/main" id="{2B4E0837-3B67-4CEB-B802-C4659CE42DC8}"/>
              </a:ext>
            </a:extLst>
          </p:cNvPr>
          <p:cNvSpPr txBox="1">
            <a:spLocks/>
          </p:cNvSpPr>
          <p:nvPr/>
        </p:nvSpPr>
        <p:spPr>
          <a:xfrm>
            <a:off x="2764795" y="3796018"/>
            <a:ext cx="2875823" cy="717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Roboto Condensed Light"/>
              <a:buNone/>
              <a:defRPr sz="1200" b="0" i="0" u="none" strike="noStrike" cap="none">
                <a:solidFill>
                  <a:schemeClr val="dk1"/>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dk1"/>
              </a:buClr>
              <a:buSzPts val="2800"/>
              <a:buFont typeface="Roboto Condensed Light"/>
              <a:buNone/>
              <a:defRPr sz="2800" b="0" i="0" u="none" strike="noStrike" cap="none">
                <a:solidFill>
                  <a:schemeClr val="dk1"/>
                </a:solidFill>
                <a:latin typeface="Roboto Condensed Light"/>
                <a:ea typeface="Roboto Condensed Light"/>
                <a:cs typeface="Roboto Condensed Light"/>
                <a:sym typeface="Roboto Condensed Light"/>
              </a:defRPr>
            </a:lvl9pPr>
          </a:lstStyle>
          <a:p>
            <a:pPr marL="0" indent="0" algn="r" rtl="1"/>
            <a:r>
              <a:rPr lang="he-IL" dirty="0">
                <a:solidFill>
                  <a:schemeClr val="tx1"/>
                </a:solidFill>
              </a:rPr>
              <a:t>מציגים: נתנאל &amp; רונן &amp; שקד – מכללת </a:t>
            </a:r>
            <a:r>
              <a:rPr lang="en-US" dirty="0">
                <a:solidFill>
                  <a:schemeClr val="tx1"/>
                </a:solidFill>
              </a:rPr>
              <a:t>HIT</a:t>
            </a:r>
          </a:p>
          <a:p>
            <a:pPr marL="0" indent="0" algn="r" rtl="1"/>
            <a:r>
              <a:rPr lang="he-IL" dirty="0">
                <a:solidFill>
                  <a:schemeClr val="tx1"/>
                </a:solidFill>
              </a:rPr>
              <a:t>מנחה : רועי זימון</a:t>
            </a:r>
            <a:endParaRPr lang="en-US" dirty="0">
              <a:solidFill>
                <a:schemeClr val="tx1"/>
              </a:solidFill>
            </a:endParaRPr>
          </a:p>
        </p:txBody>
      </p:sp>
      <p:pic>
        <p:nvPicPr>
          <p:cNvPr id="10" name="Picture 9" descr="What is SOAR vs SIEM: Security Solutions Explained | Swimlane">
            <a:extLst>
              <a:ext uri="{FF2B5EF4-FFF2-40B4-BE49-F238E27FC236}">
                <a16:creationId xmlns:a16="http://schemas.microsoft.com/office/drawing/2014/main" id="{E4A0B00E-4E7E-4897-80A3-5F4D32703B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993" y="1888968"/>
            <a:ext cx="2714625" cy="1685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9"/>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L" dirty="0"/>
              <a:t>CLIENT</a:t>
            </a:r>
            <a:r>
              <a:rPr lang="en-US" dirty="0"/>
              <a:t>s</a:t>
            </a:r>
            <a:endParaRPr dirty="0"/>
          </a:p>
          <a:p>
            <a:pPr marL="0" lvl="0" indent="0" algn="ctr" rtl="0">
              <a:spcBef>
                <a:spcPts val="0"/>
              </a:spcBef>
              <a:spcAft>
                <a:spcPts val="0"/>
              </a:spcAft>
              <a:buNone/>
            </a:pPr>
            <a:endParaRPr dirty="0"/>
          </a:p>
        </p:txBody>
      </p:sp>
      <p:grpSp>
        <p:nvGrpSpPr>
          <p:cNvPr id="5" name="Google Shape;4258;p57">
            <a:extLst>
              <a:ext uri="{FF2B5EF4-FFF2-40B4-BE49-F238E27FC236}">
                <a16:creationId xmlns:a16="http://schemas.microsoft.com/office/drawing/2014/main" id="{2538B1C4-9A16-4A7B-80B9-8052247C80C4}"/>
              </a:ext>
            </a:extLst>
          </p:cNvPr>
          <p:cNvGrpSpPr/>
          <p:nvPr/>
        </p:nvGrpSpPr>
        <p:grpSpPr>
          <a:xfrm>
            <a:off x="8273350" y="352850"/>
            <a:ext cx="605831" cy="609054"/>
            <a:chOff x="3860250" y="1427025"/>
            <a:chExt cx="487900" cy="483200"/>
          </a:xfrm>
          <a:solidFill>
            <a:schemeClr val="bg2"/>
          </a:solidFill>
        </p:grpSpPr>
        <p:sp>
          <p:nvSpPr>
            <p:cNvPr id="6" name="Google Shape;4259;p57">
              <a:extLst>
                <a:ext uri="{FF2B5EF4-FFF2-40B4-BE49-F238E27FC236}">
                  <a16:creationId xmlns:a16="http://schemas.microsoft.com/office/drawing/2014/main" id="{5613ED03-243D-4D5A-AE4E-C157D08F69EC}"/>
                </a:ext>
              </a:extLst>
            </p:cNvPr>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4260;p57">
              <a:extLst>
                <a:ext uri="{FF2B5EF4-FFF2-40B4-BE49-F238E27FC236}">
                  <a16:creationId xmlns:a16="http://schemas.microsoft.com/office/drawing/2014/main" id="{0658BCD1-4121-443B-92A6-0F00B1F1D8A3}"/>
                </a:ext>
              </a:extLst>
            </p:cNvPr>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4261;p57">
              <a:extLst>
                <a:ext uri="{FF2B5EF4-FFF2-40B4-BE49-F238E27FC236}">
                  <a16:creationId xmlns:a16="http://schemas.microsoft.com/office/drawing/2014/main" id="{32B6FCC0-86F2-40D7-A774-1CA23C1CC210}"/>
                </a:ext>
              </a:extLst>
            </p:cNvPr>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Picture 2">
            <a:extLst>
              <a:ext uri="{FF2B5EF4-FFF2-40B4-BE49-F238E27FC236}">
                <a16:creationId xmlns:a16="http://schemas.microsoft.com/office/drawing/2014/main" id="{406D478B-B7E3-4EBB-9E2F-16C08FCE7D61}"/>
              </a:ext>
            </a:extLst>
          </p:cNvPr>
          <p:cNvPicPr>
            <a:picLocks noChangeAspect="1"/>
          </p:cNvPicPr>
          <p:nvPr/>
        </p:nvPicPr>
        <p:blipFill>
          <a:blip r:embed="rId3"/>
          <a:stretch>
            <a:fillRect/>
          </a:stretch>
        </p:blipFill>
        <p:spPr>
          <a:xfrm>
            <a:off x="226424" y="4345576"/>
            <a:ext cx="1067978" cy="711985"/>
          </a:xfrm>
          <a:prstGeom prst="rect">
            <a:avLst/>
          </a:prstGeom>
        </p:spPr>
      </p:pic>
      <p:pic>
        <p:nvPicPr>
          <p:cNvPr id="9" name="Picture 8">
            <a:extLst>
              <a:ext uri="{FF2B5EF4-FFF2-40B4-BE49-F238E27FC236}">
                <a16:creationId xmlns:a16="http://schemas.microsoft.com/office/drawing/2014/main" id="{BC3E2D60-D8D7-42C8-9737-BC33F97FE907}"/>
              </a:ext>
            </a:extLst>
          </p:cNvPr>
          <p:cNvPicPr>
            <a:picLocks noChangeAspect="1"/>
          </p:cNvPicPr>
          <p:nvPr/>
        </p:nvPicPr>
        <p:blipFill>
          <a:blip r:embed="rId4"/>
          <a:stretch>
            <a:fillRect/>
          </a:stretch>
        </p:blipFill>
        <p:spPr>
          <a:xfrm>
            <a:off x="1149531" y="4368283"/>
            <a:ext cx="2394857" cy="666569"/>
          </a:xfrm>
          <a:prstGeom prst="rect">
            <a:avLst/>
          </a:prstGeom>
        </p:spPr>
      </p:pic>
      <p:sp>
        <p:nvSpPr>
          <p:cNvPr id="16" name="Google Shape;143;p29">
            <a:extLst>
              <a:ext uri="{FF2B5EF4-FFF2-40B4-BE49-F238E27FC236}">
                <a16:creationId xmlns:a16="http://schemas.microsoft.com/office/drawing/2014/main" id="{FBD66D37-C128-4F10-BEE2-7740CC3D8235}"/>
              </a:ext>
            </a:extLst>
          </p:cNvPr>
          <p:cNvSpPr txBox="1">
            <a:spLocks noGrp="1"/>
          </p:cNvSpPr>
          <p:nvPr>
            <p:ph type="body" idx="1"/>
          </p:nvPr>
        </p:nvSpPr>
        <p:spPr>
          <a:xfrm>
            <a:off x="870650" y="961904"/>
            <a:ext cx="6919200" cy="3219691"/>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None/>
            </a:pPr>
            <a:r>
              <a:rPr lang="he-IL" dirty="0">
                <a:solidFill>
                  <a:schemeClr val="dk1"/>
                </a:solidFill>
              </a:rPr>
              <a:t>המשתמשים הראשיים שלנו הם מערכות הפעלה ווינדוס 7 שמאוד נפוץ בקרב מחשבים עם חומרה ישנה ומשקל מאוד נמוך.</a:t>
            </a:r>
          </a:p>
          <a:p>
            <a:pPr marL="0" lvl="0" indent="0" algn="r" rtl="1">
              <a:spcBef>
                <a:spcPts val="1600"/>
              </a:spcBef>
              <a:spcAft>
                <a:spcPts val="0"/>
              </a:spcAft>
              <a:buNone/>
            </a:pPr>
            <a:r>
              <a:rPr lang="he-IL" dirty="0">
                <a:solidFill>
                  <a:schemeClr val="dk1"/>
                </a:solidFill>
              </a:rPr>
              <a:t>בין היתר אנו תומכים בפיירוואל של </a:t>
            </a:r>
            <a:r>
              <a:rPr lang="en-US" dirty="0">
                <a:solidFill>
                  <a:schemeClr val="dk1"/>
                </a:solidFill>
              </a:rPr>
              <a:t>FORTINET</a:t>
            </a:r>
            <a:r>
              <a:rPr lang="he-IL" dirty="0">
                <a:solidFill>
                  <a:schemeClr val="dk1"/>
                </a:solidFill>
              </a:rPr>
              <a:t> אשר מאפשר למערכות רבות להתנהל על ידי חלוקת כתובות למחשבים, חסימה של פורטים וכו'.</a:t>
            </a:r>
            <a:endParaRPr lang="en-US" dirty="0">
              <a:solidFill>
                <a:schemeClr val="dk1"/>
              </a:solidFill>
            </a:endParaRPr>
          </a:p>
        </p:txBody>
      </p:sp>
    </p:spTree>
    <p:extLst>
      <p:ext uri="{BB962C8B-B14F-4D97-AF65-F5344CB8AC3E}">
        <p14:creationId xmlns:p14="http://schemas.microsoft.com/office/powerpoint/2010/main" val="78002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body" idx="1"/>
          </p:nvPr>
        </p:nvSpPr>
        <p:spPr>
          <a:xfrm>
            <a:off x="870650" y="961904"/>
            <a:ext cx="6919200" cy="3219691"/>
          </a:xfrm>
          <a:prstGeom prst="rect">
            <a:avLst/>
          </a:prstGeom>
        </p:spPr>
        <p:txBody>
          <a:bodyPr spcFirstLastPara="1" wrap="square" lIns="91425" tIns="91425" rIns="91425" bIns="91425" anchor="t" anchorCtr="0">
            <a:noAutofit/>
          </a:bodyPr>
          <a:lstStyle/>
          <a:p>
            <a:pPr marL="0" lvl="0" indent="0" algn="r" rtl="1">
              <a:spcBef>
                <a:spcPts val="1600"/>
              </a:spcBef>
              <a:spcAft>
                <a:spcPts val="0"/>
              </a:spcAft>
              <a:buNone/>
            </a:pPr>
            <a:r>
              <a:rPr lang="he-IL" dirty="0">
                <a:solidFill>
                  <a:schemeClr val="dk1"/>
                </a:solidFill>
              </a:rPr>
              <a:t>שרת אשר חייו אחראים לקבל מידע ממכשירי קצה ולדעת לפענח מהם מידע.</a:t>
            </a:r>
            <a:br>
              <a:rPr lang="en-US" dirty="0">
                <a:solidFill>
                  <a:schemeClr val="dk1"/>
                </a:solidFill>
              </a:rPr>
            </a:br>
            <a:r>
              <a:rPr lang="he-IL" dirty="0">
                <a:solidFill>
                  <a:schemeClr val="dk1"/>
                </a:solidFill>
              </a:rPr>
              <a:t>כלומר, מחשב ששולח הודעה, יתקבל מספר של ה</a:t>
            </a:r>
            <a:r>
              <a:rPr lang="en-US" dirty="0">
                <a:solidFill>
                  <a:schemeClr val="dk1"/>
                </a:solidFill>
              </a:rPr>
              <a:t>EVENT</a:t>
            </a:r>
            <a:r>
              <a:rPr lang="he-IL" dirty="0">
                <a:solidFill>
                  <a:schemeClr val="dk1"/>
                </a:solidFill>
              </a:rPr>
              <a:t> שקרה במחשב ולפי מיליון שמוגדר מראש, נדע איזה </a:t>
            </a:r>
            <a:r>
              <a:rPr lang="en-US" dirty="0">
                <a:solidFill>
                  <a:schemeClr val="dk1"/>
                </a:solidFill>
              </a:rPr>
              <a:t>EVENT</a:t>
            </a:r>
            <a:r>
              <a:rPr lang="he-IL" dirty="0">
                <a:solidFill>
                  <a:schemeClr val="dk1"/>
                </a:solidFill>
              </a:rPr>
              <a:t> קרה האם הוא חמור וכמה פעמים הוא הופיע.</a:t>
            </a:r>
          </a:p>
          <a:p>
            <a:pPr marL="0" lvl="0" indent="0" algn="r" rtl="1">
              <a:spcBef>
                <a:spcPts val="1600"/>
              </a:spcBef>
              <a:spcAft>
                <a:spcPts val="0"/>
              </a:spcAft>
              <a:buNone/>
            </a:pPr>
            <a:r>
              <a:rPr lang="he-IL" dirty="0">
                <a:solidFill>
                  <a:schemeClr val="dk1"/>
                </a:solidFill>
              </a:rPr>
              <a:t>חומת אש לעומת זאת, אנחנו נהיה מיודעים על כלל התעבורה ברשת ( תלוי הגדרת החומה)</a:t>
            </a:r>
            <a:br>
              <a:rPr lang="en-US" dirty="0">
                <a:solidFill>
                  <a:schemeClr val="dk1"/>
                </a:solidFill>
              </a:rPr>
            </a:br>
            <a:r>
              <a:rPr lang="he-IL" dirty="0">
                <a:solidFill>
                  <a:schemeClr val="dk1"/>
                </a:solidFill>
              </a:rPr>
              <a:t>ובכך נוכל לזהות כאשר יש חריגה מהשימוש הרגיל ואפילו להתריע ברגע שמתמש מנסה לגשת בפורט חסום דרך החומת אש וכמובן גם הפוך כאשר ינסו לפרוץ. </a:t>
            </a:r>
            <a:endParaRPr lang="en-US" dirty="0">
              <a:solidFill>
                <a:schemeClr val="dk1"/>
              </a:solidFill>
            </a:endParaRPr>
          </a:p>
        </p:txBody>
      </p:sp>
      <p:sp>
        <p:nvSpPr>
          <p:cNvPr id="144" name="Google Shape;144;p29"/>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LOGGER</a:t>
            </a:r>
            <a:endParaRPr dirty="0"/>
          </a:p>
        </p:txBody>
      </p:sp>
      <p:sp>
        <p:nvSpPr>
          <p:cNvPr id="12" name="Google Shape;8580;p67">
            <a:extLst>
              <a:ext uri="{FF2B5EF4-FFF2-40B4-BE49-F238E27FC236}">
                <a16:creationId xmlns:a16="http://schemas.microsoft.com/office/drawing/2014/main" id="{9D60CFDB-BD12-44A1-829E-AEF0468DECAA}"/>
              </a:ext>
            </a:extLst>
          </p:cNvPr>
          <p:cNvSpPr/>
          <p:nvPr/>
        </p:nvSpPr>
        <p:spPr>
          <a:xfrm>
            <a:off x="8273350" y="352849"/>
            <a:ext cx="687834" cy="609055"/>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תמונה 3">
            <a:extLst>
              <a:ext uri="{FF2B5EF4-FFF2-40B4-BE49-F238E27FC236}">
                <a16:creationId xmlns:a16="http://schemas.microsoft.com/office/drawing/2014/main" id="{8D8B390E-FB61-4BDA-82E4-8C04B94265D8}"/>
              </a:ext>
            </a:extLst>
          </p:cNvPr>
          <p:cNvPicPr>
            <a:picLocks noChangeAspect="1"/>
          </p:cNvPicPr>
          <p:nvPr/>
        </p:nvPicPr>
        <p:blipFill>
          <a:blip r:embed="rId3"/>
          <a:stretch>
            <a:fillRect/>
          </a:stretch>
        </p:blipFill>
        <p:spPr>
          <a:xfrm>
            <a:off x="58483" y="4249185"/>
            <a:ext cx="812167" cy="812167"/>
          </a:xfrm>
          <a:prstGeom prst="rect">
            <a:avLst/>
          </a:prstGeom>
        </p:spPr>
      </p:pic>
    </p:spTree>
    <p:extLst>
      <p:ext uri="{BB962C8B-B14F-4D97-AF65-F5344CB8AC3E}">
        <p14:creationId xmlns:p14="http://schemas.microsoft.com/office/powerpoint/2010/main" val="415244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9"/>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DATABASE</a:t>
            </a:r>
            <a:endParaRPr dirty="0"/>
          </a:p>
          <a:p>
            <a:pPr marL="0" lvl="0" indent="0" algn="ctr" rtl="0">
              <a:spcBef>
                <a:spcPts val="0"/>
              </a:spcBef>
              <a:spcAft>
                <a:spcPts val="0"/>
              </a:spcAft>
              <a:buNone/>
            </a:pPr>
            <a:endParaRPr dirty="0"/>
          </a:p>
        </p:txBody>
      </p:sp>
      <p:grpSp>
        <p:nvGrpSpPr>
          <p:cNvPr id="8" name="Google Shape;8035;p66">
            <a:extLst>
              <a:ext uri="{FF2B5EF4-FFF2-40B4-BE49-F238E27FC236}">
                <a16:creationId xmlns:a16="http://schemas.microsoft.com/office/drawing/2014/main" id="{D5D716AF-FBE5-45CD-BA1E-9082EDCF1E08}"/>
              </a:ext>
            </a:extLst>
          </p:cNvPr>
          <p:cNvGrpSpPr/>
          <p:nvPr/>
        </p:nvGrpSpPr>
        <p:grpSpPr>
          <a:xfrm>
            <a:off x="8273350" y="352850"/>
            <a:ext cx="630798" cy="609054"/>
            <a:chOff x="-2571737" y="2403625"/>
            <a:chExt cx="292225" cy="291425"/>
          </a:xfrm>
          <a:solidFill>
            <a:schemeClr val="bg2"/>
          </a:solidFill>
        </p:grpSpPr>
        <p:sp>
          <p:nvSpPr>
            <p:cNvPr id="9" name="Google Shape;8036;p66">
              <a:extLst>
                <a:ext uri="{FF2B5EF4-FFF2-40B4-BE49-F238E27FC236}">
                  <a16:creationId xmlns:a16="http://schemas.microsoft.com/office/drawing/2014/main" id="{1F0E5215-4D40-4CA2-87B5-DB1BAC49BAE3}"/>
                </a:ext>
              </a:extLst>
            </p:cNvPr>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37;p66">
              <a:extLst>
                <a:ext uri="{FF2B5EF4-FFF2-40B4-BE49-F238E27FC236}">
                  <a16:creationId xmlns:a16="http://schemas.microsoft.com/office/drawing/2014/main" id="{5D618604-88E8-461D-B4D5-0145BD5375E8}"/>
                </a:ext>
              </a:extLst>
            </p:cNvPr>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38;p66">
              <a:extLst>
                <a:ext uri="{FF2B5EF4-FFF2-40B4-BE49-F238E27FC236}">
                  <a16:creationId xmlns:a16="http://schemas.microsoft.com/office/drawing/2014/main" id="{2B86A68D-DC90-480E-8F6E-9B40C4151176}"/>
                </a:ext>
              </a:extLst>
            </p:cNvPr>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39;p66">
              <a:extLst>
                <a:ext uri="{FF2B5EF4-FFF2-40B4-BE49-F238E27FC236}">
                  <a16:creationId xmlns:a16="http://schemas.microsoft.com/office/drawing/2014/main" id="{31C74BFC-D7D2-44F0-9EAD-E8324A3F6977}"/>
                </a:ext>
              </a:extLst>
            </p:cNvPr>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40;p66">
              <a:extLst>
                <a:ext uri="{FF2B5EF4-FFF2-40B4-BE49-F238E27FC236}">
                  <a16:creationId xmlns:a16="http://schemas.microsoft.com/office/drawing/2014/main" id="{A2C1A99D-51EF-453A-8E99-A3014F2E1E25}"/>
                </a:ext>
              </a:extLst>
            </p:cNvPr>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41;p66">
              <a:extLst>
                <a:ext uri="{FF2B5EF4-FFF2-40B4-BE49-F238E27FC236}">
                  <a16:creationId xmlns:a16="http://schemas.microsoft.com/office/drawing/2014/main" id="{3B0FA428-ECF2-4A82-BD6E-077B2EAE5609}"/>
                </a:ext>
              </a:extLst>
            </p:cNvPr>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42;p66">
              <a:extLst>
                <a:ext uri="{FF2B5EF4-FFF2-40B4-BE49-F238E27FC236}">
                  <a16:creationId xmlns:a16="http://schemas.microsoft.com/office/drawing/2014/main" id="{6CEEF877-3A7E-4AC3-AC56-3211D58E099C}"/>
                </a:ext>
              </a:extLst>
            </p:cNvPr>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a:extLst>
              <a:ext uri="{FF2B5EF4-FFF2-40B4-BE49-F238E27FC236}">
                <a16:creationId xmlns:a16="http://schemas.microsoft.com/office/drawing/2014/main" id="{B073638D-AB66-4117-9A37-590B3FD12F67}"/>
              </a:ext>
            </a:extLst>
          </p:cNvPr>
          <p:cNvPicPr>
            <a:picLocks noChangeAspect="1"/>
          </p:cNvPicPr>
          <p:nvPr/>
        </p:nvPicPr>
        <p:blipFill>
          <a:blip r:embed="rId3"/>
          <a:stretch>
            <a:fillRect/>
          </a:stretch>
        </p:blipFill>
        <p:spPr>
          <a:xfrm>
            <a:off x="129991" y="4114006"/>
            <a:ext cx="854077" cy="994233"/>
          </a:xfrm>
          <a:prstGeom prst="rect">
            <a:avLst/>
          </a:prstGeom>
        </p:spPr>
      </p:pic>
      <p:sp>
        <p:nvSpPr>
          <p:cNvPr id="19" name="Google Shape;143;p29">
            <a:extLst>
              <a:ext uri="{FF2B5EF4-FFF2-40B4-BE49-F238E27FC236}">
                <a16:creationId xmlns:a16="http://schemas.microsoft.com/office/drawing/2014/main" id="{5DD5D6F6-C41A-4AD8-91B5-E11718C5F0CA}"/>
              </a:ext>
            </a:extLst>
          </p:cNvPr>
          <p:cNvSpPr txBox="1">
            <a:spLocks noGrp="1"/>
          </p:cNvSpPr>
          <p:nvPr>
            <p:ph type="body" idx="1"/>
          </p:nvPr>
        </p:nvSpPr>
        <p:spPr>
          <a:xfrm>
            <a:off x="870650" y="961904"/>
            <a:ext cx="6919200" cy="3219691"/>
          </a:xfrm>
          <a:prstGeom prst="rect">
            <a:avLst/>
          </a:prstGeom>
        </p:spPr>
        <p:txBody>
          <a:bodyPr spcFirstLastPara="1" wrap="square" lIns="91425" tIns="91425" rIns="91425" bIns="91425" anchor="t" anchorCtr="0">
            <a:noAutofit/>
          </a:bodyPr>
          <a:lstStyle/>
          <a:p>
            <a:pPr marL="0" lvl="0" indent="0" algn="r" rtl="1">
              <a:spcBef>
                <a:spcPts val="1600"/>
              </a:spcBef>
              <a:spcAft>
                <a:spcPts val="0"/>
              </a:spcAft>
              <a:buNone/>
            </a:pPr>
            <a:r>
              <a:rPr lang="he-IL" dirty="0">
                <a:solidFill>
                  <a:schemeClr val="dk1"/>
                </a:solidFill>
              </a:rPr>
              <a:t>החלטנו להשתמש בבסיס הנתונים שלנו עם קובץ </a:t>
            </a:r>
            <a:r>
              <a:rPr lang="en-US" dirty="0">
                <a:solidFill>
                  <a:schemeClr val="dk1"/>
                </a:solidFill>
              </a:rPr>
              <a:t>CSV</a:t>
            </a:r>
            <a:r>
              <a:rPr lang="he-IL" dirty="0">
                <a:solidFill>
                  <a:schemeClr val="dk1"/>
                </a:solidFill>
              </a:rPr>
              <a:t>. הקריאה שלו ועבודה איתו היא מאוד פשוטה, אין צורך לחלופי היות ולמידת מכונה יודעת לעבוד איתו בפעולה ולא נדרש המרת מידע בין סוגים (ובין היתר זמן, אנחנו רוצים מערכת כמה שיותר קרובה לזמן אמת).</a:t>
            </a:r>
          </a:p>
          <a:p>
            <a:pPr marL="0" lvl="0" indent="0" algn="r" rtl="1">
              <a:spcBef>
                <a:spcPts val="1600"/>
              </a:spcBef>
              <a:spcAft>
                <a:spcPts val="0"/>
              </a:spcAft>
              <a:buNone/>
            </a:pPr>
            <a:endParaRPr lang="en-US" dirty="0">
              <a:solidFill>
                <a:schemeClr val="dk1"/>
              </a:solidFill>
            </a:endParaRPr>
          </a:p>
        </p:txBody>
      </p:sp>
    </p:spTree>
    <p:extLst>
      <p:ext uri="{BB962C8B-B14F-4D97-AF65-F5344CB8AC3E}">
        <p14:creationId xmlns:p14="http://schemas.microsoft.com/office/powerpoint/2010/main" val="187298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9"/>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US" dirty="0"/>
              <a:t>Machine Learning</a:t>
            </a:r>
            <a:endParaRPr dirty="0"/>
          </a:p>
        </p:txBody>
      </p:sp>
      <p:grpSp>
        <p:nvGrpSpPr>
          <p:cNvPr id="18" name="Google Shape;5905;p60">
            <a:extLst>
              <a:ext uri="{FF2B5EF4-FFF2-40B4-BE49-F238E27FC236}">
                <a16:creationId xmlns:a16="http://schemas.microsoft.com/office/drawing/2014/main" id="{3F5E715E-152E-42AE-998B-1AC251A42768}"/>
              </a:ext>
            </a:extLst>
          </p:cNvPr>
          <p:cNvGrpSpPr/>
          <p:nvPr/>
        </p:nvGrpSpPr>
        <p:grpSpPr>
          <a:xfrm>
            <a:off x="8273350" y="356942"/>
            <a:ext cx="692851" cy="609054"/>
            <a:chOff x="-44512325" y="3176075"/>
            <a:chExt cx="300900" cy="300900"/>
          </a:xfrm>
          <a:solidFill>
            <a:schemeClr val="bg2"/>
          </a:solidFill>
        </p:grpSpPr>
        <p:sp>
          <p:nvSpPr>
            <p:cNvPr id="19" name="Google Shape;5906;p60">
              <a:extLst>
                <a:ext uri="{FF2B5EF4-FFF2-40B4-BE49-F238E27FC236}">
                  <a16:creationId xmlns:a16="http://schemas.microsoft.com/office/drawing/2014/main" id="{423EB2CF-4AC6-4ACC-A2B7-0DF04C5F8195}"/>
                </a:ext>
              </a:extLst>
            </p:cNvPr>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7;p60">
              <a:extLst>
                <a:ext uri="{FF2B5EF4-FFF2-40B4-BE49-F238E27FC236}">
                  <a16:creationId xmlns:a16="http://schemas.microsoft.com/office/drawing/2014/main" id="{8DCC872B-FBD6-4CBF-9C23-82A9D6596511}"/>
                </a:ext>
              </a:extLst>
            </p:cNvPr>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8;p60">
              <a:extLst>
                <a:ext uri="{FF2B5EF4-FFF2-40B4-BE49-F238E27FC236}">
                  <a16:creationId xmlns:a16="http://schemas.microsoft.com/office/drawing/2014/main" id="{A5EB9CD6-2B74-43CE-87E5-9AB8A1E6E05D}"/>
                </a:ext>
              </a:extLst>
            </p:cNvPr>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תמונה 21">
            <a:extLst>
              <a:ext uri="{FF2B5EF4-FFF2-40B4-BE49-F238E27FC236}">
                <a16:creationId xmlns:a16="http://schemas.microsoft.com/office/drawing/2014/main" id="{45A53A11-92E5-4935-9101-75617AF5758E}"/>
              </a:ext>
            </a:extLst>
          </p:cNvPr>
          <p:cNvPicPr>
            <a:picLocks noChangeAspect="1"/>
          </p:cNvPicPr>
          <p:nvPr/>
        </p:nvPicPr>
        <p:blipFill>
          <a:blip r:embed="rId3"/>
          <a:stretch>
            <a:fillRect/>
          </a:stretch>
        </p:blipFill>
        <p:spPr>
          <a:xfrm>
            <a:off x="58483" y="4249185"/>
            <a:ext cx="812167" cy="812167"/>
          </a:xfrm>
          <a:prstGeom prst="rect">
            <a:avLst/>
          </a:prstGeom>
        </p:spPr>
      </p:pic>
      <p:sp>
        <p:nvSpPr>
          <p:cNvPr id="8" name="Google Shape;143;p29">
            <a:extLst>
              <a:ext uri="{FF2B5EF4-FFF2-40B4-BE49-F238E27FC236}">
                <a16:creationId xmlns:a16="http://schemas.microsoft.com/office/drawing/2014/main" id="{1C02FC94-FC2F-42E0-A9F6-E66EC7E2A59D}"/>
              </a:ext>
            </a:extLst>
          </p:cNvPr>
          <p:cNvSpPr txBox="1">
            <a:spLocks noGrp="1"/>
          </p:cNvSpPr>
          <p:nvPr>
            <p:ph type="body" idx="1"/>
          </p:nvPr>
        </p:nvSpPr>
        <p:spPr>
          <a:xfrm>
            <a:off x="870650" y="961904"/>
            <a:ext cx="6919200" cy="3219691"/>
          </a:xfrm>
          <a:prstGeom prst="rect">
            <a:avLst/>
          </a:prstGeom>
        </p:spPr>
        <p:txBody>
          <a:bodyPr spcFirstLastPara="1" wrap="square" lIns="91425" tIns="91425" rIns="91425" bIns="91425" anchor="t" anchorCtr="0">
            <a:noAutofit/>
          </a:bodyPr>
          <a:lstStyle/>
          <a:p>
            <a:pPr marL="0" lvl="0" indent="0" algn="r" rtl="1">
              <a:spcBef>
                <a:spcPts val="1600"/>
              </a:spcBef>
              <a:spcAft>
                <a:spcPts val="0"/>
              </a:spcAft>
              <a:buNone/>
            </a:pPr>
            <a:r>
              <a:rPr lang="he-IL" dirty="0">
                <a:solidFill>
                  <a:schemeClr val="dk1"/>
                </a:solidFill>
              </a:rPr>
              <a:t>החלטנו להשתמש באלגוריתם </a:t>
            </a:r>
            <a:r>
              <a:rPr lang="en-US" dirty="0">
                <a:solidFill>
                  <a:schemeClr val="dk1"/>
                </a:solidFill>
              </a:rPr>
              <a:t>PCA</a:t>
            </a:r>
            <a:r>
              <a:rPr lang="he-IL" dirty="0">
                <a:solidFill>
                  <a:schemeClr val="dk1"/>
                </a:solidFill>
              </a:rPr>
              <a:t> אשר מאפשר לנו לזהות חריגים מתוך כלל המידע שקיים, בעצם ניקח את המידע של כל הלוגים ונריץ עליו את האלגוריתם.</a:t>
            </a:r>
          </a:p>
        </p:txBody>
      </p:sp>
    </p:spTree>
    <p:extLst>
      <p:ext uri="{BB962C8B-B14F-4D97-AF65-F5344CB8AC3E}">
        <p14:creationId xmlns:p14="http://schemas.microsoft.com/office/powerpoint/2010/main" val="16938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0" name="Google Shape;8149;p66">
            <a:extLst>
              <a:ext uri="{FF2B5EF4-FFF2-40B4-BE49-F238E27FC236}">
                <a16:creationId xmlns:a16="http://schemas.microsoft.com/office/drawing/2014/main" id="{4F80EEF0-1EB2-454F-BCAD-6AD172B87C57}"/>
              </a:ext>
            </a:extLst>
          </p:cNvPr>
          <p:cNvGrpSpPr/>
          <p:nvPr/>
        </p:nvGrpSpPr>
        <p:grpSpPr>
          <a:xfrm>
            <a:off x="8273350" y="352850"/>
            <a:ext cx="677610" cy="609054"/>
            <a:chOff x="-1700225" y="2768875"/>
            <a:chExt cx="291450" cy="292225"/>
          </a:xfrm>
          <a:solidFill>
            <a:schemeClr val="bg2"/>
          </a:solidFill>
        </p:grpSpPr>
        <p:sp>
          <p:nvSpPr>
            <p:cNvPr id="11" name="Google Shape;8150;p66">
              <a:extLst>
                <a:ext uri="{FF2B5EF4-FFF2-40B4-BE49-F238E27FC236}">
                  <a16:creationId xmlns:a16="http://schemas.microsoft.com/office/drawing/2014/main" id="{4298E98E-617F-4648-AE33-767EAFA593C0}"/>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1;p66">
              <a:extLst>
                <a:ext uri="{FF2B5EF4-FFF2-40B4-BE49-F238E27FC236}">
                  <a16:creationId xmlns:a16="http://schemas.microsoft.com/office/drawing/2014/main" id="{98406F76-48C1-4A75-8C1B-7796BA1CEE8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52;p66">
              <a:extLst>
                <a:ext uri="{FF2B5EF4-FFF2-40B4-BE49-F238E27FC236}">
                  <a16:creationId xmlns:a16="http://schemas.microsoft.com/office/drawing/2014/main" id="{887DA0BF-46CD-4D8B-A0BF-168970DD872F}"/>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53;p66">
              <a:extLst>
                <a:ext uri="{FF2B5EF4-FFF2-40B4-BE49-F238E27FC236}">
                  <a16:creationId xmlns:a16="http://schemas.microsoft.com/office/drawing/2014/main" id="{DD2EAC02-76E3-4C43-88D5-44FEE319765B}"/>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54;p66">
              <a:extLst>
                <a:ext uri="{FF2B5EF4-FFF2-40B4-BE49-F238E27FC236}">
                  <a16:creationId xmlns:a16="http://schemas.microsoft.com/office/drawing/2014/main" id="{B73A0B42-DCCA-4827-AEEE-C38D5C5E02C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55;p66">
              <a:extLst>
                <a:ext uri="{FF2B5EF4-FFF2-40B4-BE49-F238E27FC236}">
                  <a16:creationId xmlns:a16="http://schemas.microsoft.com/office/drawing/2014/main" id="{A950713C-B524-4DA9-90EF-463290A7E3D6}"/>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תמונה 26">
            <a:extLst>
              <a:ext uri="{FF2B5EF4-FFF2-40B4-BE49-F238E27FC236}">
                <a16:creationId xmlns:a16="http://schemas.microsoft.com/office/drawing/2014/main" id="{D015576F-9E96-458E-A9C7-E816DC44EDE6}"/>
              </a:ext>
            </a:extLst>
          </p:cNvPr>
          <p:cNvPicPr>
            <a:picLocks noChangeAspect="1"/>
          </p:cNvPicPr>
          <p:nvPr/>
        </p:nvPicPr>
        <p:blipFill>
          <a:blip r:embed="rId3"/>
          <a:stretch>
            <a:fillRect/>
          </a:stretch>
        </p:blipFill>
        <p:spPr>
          <a:xfrm>
            <a:off x="2422441" y="4444953"/>
            <a:ext cx="1100464" cy="644095"/>
          </a:xfrm>
          <a:prstGeom prst="rect">
            <a:avLst/>
          </a:prstGeom>
        </p:spPr>
      </p:pic>
      <p:sp>
        <p:nvSpPr>
          <p:cNvPr id="2" name="TextBox 1">
            <a:extLst>
              <a:ext uri="{FF2B5EF4-FFF2-40B4-BE49-F238E27FC236}">
                <a16:creationId xmlns:a16="http://schemas.microsoft.com/office/drawing/2014/main" id="{E7B5D222-2028-4B27-8220-CA40FFEA5239}"/>
              </a:ext>
            </a:extLst>
          </p:cNvPr>
          <p:cNvSpPr txBox="1"/>
          <p:nvPr/>
        </p:nvSpPr>
        <p:spPr>
          <a:xfrm>
            <a:off x="11737" y="4303893"/>
            <a:ext cx="1494668" cy="200055"/>
          </a:xfrm>
          <a:prstGeom prst="rect">
            <a:avLst/>
          </a:prstGeom>
          <a:noFill/>
        </p:spPr>
        <p:txBody>
          <a:bodyPr wrap="square" rtlCol="0">
            <a:spAutoFit/>
          </a:bodyPr>
          <a:lstStyle/>
          <a:p>
            <a:r>
              <a:rPr lang="en-IL" sz="700" dirty="0">
                <a:solidFill>
                  <a:schemeClr val="dk1"/>
                </a:solidFill>
                <a:latin typeface="Roboto Condensed Light"/>
                <a:ea typeface="Roboto Condensed Light"/>
                <a:sym typeface="Roboto Condensed Light"/>
              </a:rPr>
              <a:t>Back-end</a:t>
            </a:r>
            <a:endParaRPr lang="en-IL" sz="1200" dirty="0">
              <a:solidFill>
                <a:schemeClr val="dk1"/>
              </a:solidFill>
              <a:latin typeface="Roboto Condensed Light"/>
              <a:ea typeface="Roboto Condensed Light"/>
              <a:sym typeface="Roboto Condensed Light"/>
            </a:endParaRPr>
          </a:p>
        </p:txBody>
      </p:sp>
      <p:sp>
        <p:nvSpPr>
          <p:cNvPr id="17" name="TextBox 16">
            <a:extLst>
              <a:ext uri="{FF2B5EF4-FFF2-40B4-BE49-F238E27FC236}">
                <a16:creationId xmlns:a16="http://schemas.microsoft.com/office/drawing/2014/main" id="{C61E6211-F47D-4D52-8656-931D84E20498}"/>
              </a:ext>
            </a:extLst>
          </p:cNvPr>
          <p:cNvSpPr txBox="1"/>
          <p:nvPr/>
        </p:nvSpPr>
        <p:spPr>
          <a:xfrm>
            <a:off x="2361481" y="4303893"/>
            <a:ext cx="2104160" cy="200055"/>
          </a:xfrm>
          <a:prstGeom prst="rect">
            <a:avLst/>
          </a:prstGeom>
          <a:noFill/>
        </p:spPr>
        <p:txBody>
          <a:bodyPr wrap="square" rtlCol="0">
            <a:spAutoFit/>
          </a:bodyPr>
          <a:lstStyle/>
          <a:p>
            <a:r>
              <a:rPr lang="en-IL" sz="700" dirty="0">
                <a:solidFill>
                  <a:schemeClr val="dk1"/>
                </a:solidFill>
                <a:latin typeface="Roboto Condensed Light"/>
                <a:ea typeface="Roboto Condensed Light"/>
                <a:sym typeface="Roboto Condensed Light"/>
              </a:rPr>
              <a:t>Front-end</a:t>
            </a:r>
          </a:p>
        </p:txBody>
      </p:sp>
      <p:pic>
        <p:nvPicPr>
          <p:cNvPr id="19" name="תמונה 21">
            <a:extLst>
              <a:ext uri="{FF2B5EF4-FFF2-40B4-BE49-F238E27FC236}">
                <a16:creationId xmlns:a16="http://schemas.microsoft.com/office/drawing/2014/main" id="{73488216-369F-4331-A573-23F5CA2BE4CF}"/>
              </a:ext>
            </a:extLst>
          </p:cNvPr>
          <p:cNvPicPr>
            <a:picLocks noChangeAspect="1"/>
          </p:cNvPicPr>
          <p:nvPr/>
        </p:nvPicPr>
        <p:blipFill>
          <a:blip r:embed="rId4"/>
          <a:stretch>
            <a:fillRect/>
          </a:stretch>
        </p:blipFill>
        <p:spPr>
          <a:xfrm>
            <a:off x="67882" y="4503948"/>
            <a:ext cx="585100" cy="585100"/>
          </a:xfrm>
          <a:prstGeom prst="rect">
            <a:avLst/>
          </a:prstGeom>
        </p:spPr>
      </p:pic>
      <p:pic>
        <p:nvPicPr>
          <p:cNvPr id="5" name="Picture 4">
            <a:extLst>
              <a:ext uri="{FF2B5EF4-FFF2-40B4-BE49-F238E27FC236}">
                <a16:creationId xmlns:a16="http://schemas.microsoft.com/office/drawing/2014/main" id="{4D1E2C7B-B648-4559-89EF-1DBE49D6244F}"/>
              </a:ext>
            </a:extLst>
          </p:cNvPr>
          <p:cNvPicPr>
            <a:picLocks noChangeAspect="1"/>
          </p:cNvPicPr>
          <p:nvPr/>
        </p:nvPicPr>
        <p:blipFill>
          <a:blip r:embed="rId5"/>
          <a:stretch>
            <a:fillRect/>
          </a:stretch>
        </p:blipFill>
        <p:spPr>
          <a:xfrm>
            <a:off x="783783" y="4512278"/>
            <a:ext cx="502619" cy="585100"/>
          </a:xfrm>
          <a:prstGeom prst="rect">
            <a:avLst/>
          </a:prstGeom>
        </p:spPr>
      </p:pic>
      <p:sp>
        <p:nvSpPr>
          <p:cNvPr id="25" name="Google Shape;143;p29">
            <a:extLst>
              <a:ext uri="{FF2B5EF4-FFF2-40B4-BE49-F238E27FC236}">
                <a16:creationId xmlns:a16="http://schemas.microsoft.com/office/drawing/2014/main" id="{A98ABA66-8CB6-4893-BE0D-D5FBAACA7257}"/>
              </a:ext>
            </a:extLst>
          </p:cNvPr>
          <p:cNvSpPr txBox="1">
            <a:spLocks noGrp="1"/>
          </p:cNvSpPr>
          <p:nvPr>
            <p:ph type="body" idx="1"/>
          </p:nvPr>
        </p:nvSpPr>
        <p:spPr>
          <a:xfrm>
            <a:off x="870650" y="961904"/>
            <a:ext cx="6919200" cy="3219691"/>
          </a:xfrm>
          <a:prstGeom prst="rect">
            <a:avLst/>
          </a:prstGeom>
        </p:spPr>
        <p:txBody>
          <a:bodyPr spcFirstLastPara="1" wrap="square" lIns="91425" tIns="91425" rIns="91425" bIns="91425" anchor="t" anchorCtr="0">
            <a:noAutofit/>
          </a:bodyPr>
          <a:lstStyle/>
          <a:p>
            <a:pPr marL="0" lvl="0" indent="0" algn="r" rtl="1">
              <a:spcBef>
                <a:spcPts val="1600"/>
              </a:spcBef>
              <a:spcAft>
                <a:spcPts val="0"/>
              </a:spcAft>
              <a:buNone/>
            </a:pPr>
            <a:r>
              <a:rPr lang="he-IL" dirty="0">
                <a:solidFill>
                  <a:schemeClr val="dk1"/>
                </a:solidFill>
              </a:rPr>
              <a:t>אתר אינטרנטי אשר מאפשר גישה קלה ובקרה על כל המידע שנשמר במערכת, בנוסף התראות מתאימות לכל ציוד קצה אשר מחובר ושולח הודעות ל</a:t>
            </a:r>
            <a:r>
              <a:rPr lang="en-US" dirty="0">
                <a:solidFill>
                  <a:schemeClr val="dk1"/>
                </a:solidFill>
              </a:rPr>
              <a:t>SIEM</a:t>
            </a:r>
            <a:r>
              <a:rPr lang="he-IL" dirty="0">
                <a:solidFill>
                  <a:schemeClr val="dk1"/>
                </a:solidFill>
              </a:rPr>
              <a:t>.</a:t>
            </a:r>
            <a:endParaRPr lang="en-US" dirty="0">
              <a:solidFill>
                <a:schemeClr val="dk1"/>
              </a:solidFill>
            </a:endParaRPr>
          </a:p>
        </p:txBody>
      </p:sp>
      <p:sp>
        <p:nvSpPr>
          <p:cNvPr id="28" name="Google Shape;144;p29">
            <a:extLst>
              <a:ext uri="{FF2B5EF4-FFF2-40B4-BE49-F238E27FC236}">
                <a16:creationId xmlns:a16="http://schemas.microsoft.com/office/drawing/2014/main" id="{5DFC18BC-A1D9-4C56-A563-21006CDF7A57}"/>
              </a:ext>
            </a:extLst>
          </p:cNvPr>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pPr lvl="0"/>
            <a:r>
              <a:rPr lang="en-US" dirty="0"/>
              <a:t>Admin panel</a:t>
            </a:r>
            <a:endParaRPr dirty="0"/>
          </a:p>
        </p:txBody>
      </p:sp>
    </p:spTree>
    <p:extLst>
      <p:ext uri="{BB962C8B-B14F-4D97-AF65-F5344CB8AC3E}">
        <p14:creationId xmlns:p14="http://schemas.microsoft.com/office/powerpoint/2010/main" val="76217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9"/>
          <p:cNvSpPr txBox="1">
            <a:spLocks noGrp="1"/>
          </p:cNvSpPr>
          <p:nvPr>
            <p:ph type="ctrTitle"/>
          </p:nvPr>
        </p:nvSpPr>
        <p:spPr>
          <a:xfrm flipH="1">
            <a:off x="2970399" y="1693547"/>
            <a:ext cx="5195700" cy="1921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SNEAK PEEK</a:t>
            </a:r>
            <a:endParaRPr dirty="0"/>
          </a:p>
        </p:txBody>
      </p:sp>
      <p:sp>
        <p:nvSpPr>
          <p:cNvPr id="558" name="Google Shape;558;p49"/>
          <p:cNvSpPr txBox="1">
            <a:spLocks noGrp="1"/>
          </p:cNvSpPr>
          <p:nvPr>
            <p:ph type="title" idx="2"/>
          </p:nvPr>
        </p:nvSpPr>
        <p:spPr>
          <a:xfrm flipH="1">
            <a:off x="5041348" y="1239952"/>
            <a:ext cx="2979300" cy="7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5" name="Google Shape;158;p30">
            <a:extLst>
              <a:ext uri="{FF2B5EF4-FFF2-40B4-BE49-F238E27FC236}">
                <a16:creationId xmlns:a16="http://schemas.microsoft.com/office/drawing/2014/main" id="{46F7196D-822B-4032-9A81-FCCABCFE5EE0}"/>
              </a:ext>
            </a:extLst>
          </p:cNvPr>
          <p:cNvCxnSpPr>
            <a:cxnSpLocks/>
          </p:cNvCxnSpPr>
          <p:nvPr/>
        </p:nvCxnSpPr>
        <p:spPr>
          <a:xfrm flipV="1">
            <a:off x="8256943" y="0"/>
            <a:ext cx="0" cy="311658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grpSp>
        <p:nvGrpSpPr>
          <p:cNvPr id="9" name="Google Shape;566;p50">
            <a:extLst>
              <a:ext uri="{FF2B5EF4-FFF2-40B4-BE49-F238E27FC236}">
                <a16:creationId xmlns:a16="http://schemas.microsoft.com/office/drawing/2014/main" id="{A2BD467E-3A79-434A-A539-2F0F90C59458}"/>
              </a:ext>
            </a:extLst>
          </p:cNvPr>
          <p:cNvGrpSpPr/>
          <p:nvPr/>
        </p:nvGrpSpPr>
        <p:grpSpPr>
          <a:xfrm>
            <a:off x="645320" y="1051330"/>
            <a:ext cx="4468470" cy="3316712"/>
            <a:chOff x="238125" y="1676700"/>
            <a:chExt cx="2045650" cy="1779275"/>
          </a:xfrm>
        </p:grpSpPr>
        <p:sp>
          <p:nvSpPr>
            <p:cNvPr id="10" name="Google Shape;567;p50">
              <a:extLst>
                <a:ext uri="{FF2B5EF4-FFF2-40B4-BE49-F238E27FC236}">
                  <a16:creationId xmlns:a16="http://schemas.microsoft.com/office/drawing/2014/main" id="{70E0CC00-C16F-4CD2-9832-5E9957FF76FC}"/>
                </a:ext>
              </a:extLst>
            </p:cNvPr>
            <p:cNvSpPr/>
            <p:nvPr/>
          </p:nvSpPr>
          <p:spPr>
            <a:xfrm>
              <a:off x="1006875" y="3190025"/>
              <a:ext cx="508150" cy="247100"/>
            </a:xfrm>
            <a:custGeom>
              <a:avLst/>
              <a:gdLst/>
              <a:ahLst/>
              <a:cxnLst/>
              <a:rect l="l" t="t" r="r" b="b"/>
              <a:pathLst>
                <a:path w="20326" h="9884" extrusionOk="0">
                  <a:moveTo>
                    <a:pt x="2967" y="0"/>
                  </a:moveTo>
                  <a:lnTo>
                    <a:pt x="0" y="9884"/>
                  </a:lnTo>
                  <a:lnTo>
                    <a:pt x="20325" y="9884"/>
                  </a:lnTo>
                  <a:lnTo>
                    <a:pt x="173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8;p50">
              <a:extLst>
                <a:ext uri="{FF2B5EF4-FFF2-40B4-BE49-F238E27FC236}">
                  <a16:creationId xmlns:a16="http://schemas.microsoft.com/office/drawing/2014/main" id="{ADDD1E1E-15D2-4D1D-A50D-1824FB64413F}"/>
                </a:ext>
              </a:extLst>
            </p:cNvPr>
            <p:cNvSpPr/>
            <p:nvPr/>
          </p:nvSpPr>
          <p:spPr>
            <a:xfrm>
              <a:off x="1021625" y="3190025"/>
              <a:ext cx="452425" cy="197525"/>
            </a:xfrm>
            <a:custGeom>
              <a:avLst/>
              <a:gdLst/>
              <a:ahLst/>
              <a:cxnLst/>
              <a:rect l="l" t="t" r="r" b="b"/>
              <a:pathLst>
                <a:path w="18097" h="7901" extrusionOk="0">
                  <a:moveTo>
                    <a:pt x="2377" y="0"/>
                  </a:moveTo>
                  <a:lnTo>
                    <a:pt x="0" y="7901"/>
                  </a:lnTo>
                  <a:cubicBezTo>
                    <a:pt x="6032" y="6753"/>
                    <a:pt x="12064" y="5557"/>
                    <a:pt x="18096" y="4442"/>
                  </a:cubicBezTo>
                  <a:lnTo>
                    <a:pt x="167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9;p50">
              <a:extLst>
                <a:ext uri="{FF2B5EF4-FFF2-40B4-BE49-F238E27FC236}">
                  <a16:creationId xmlns:a16="http://schemas.microsoft.com/office/drawing/2014/main" id="{04F2047D-BF8A-4635-B405-848BEBCBA2C7}"/>
                </a:ext>
              </a:extLst>
            </p:cNvPr>
            <p:cNvSpPr/>
            <p:nvPr/>
          </p:nvSpPr>
          <p:spPr>
            <a:xfrm>
              <a:off x="968750" y="3417450"/>
              <a:ext cx="584375" cy="38525"/>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0;p50">
              <a:extLst>
                <a:ext uri="{FF2B5EF4-FFF2-40B4-BE49-F238E27FC236}">
                  <a16:creationId xmlns:a16="http://schemas.microsoft.com/office/drawing/2014/main" id="{B1B47FCB-CF72-4165-B25C-C08799342D2D}"/>
                </a:ext>
              </a:extLst>
            </p:cNvPr>
            <p:cNvSpPr/>
            <p:nvPr/>
          </p:nvSpPr>
          <p:spPr>
            <a:xfrm>
              <a:off x="238125" y="1777900"/>
              <a:ext cx="2045650" cy="1461300"/>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1;p50">
              <a:extLst>
                <a:ext uri="{FF2B5EF4-FFF2-40B4-BE49-F238E27FC236}">
                  <a16:creationId xmlns:a16="http://schemas.microsoft.com/office/drawing/2014/main" id="{311048BA-9F7C-43B1-B9EC-C3EC69AD436C}"/>
                </a:ext>
              </a:extLst>
            </p:cNvPr>
            <p:cNvSpPr/>
            <p:nvPr/>
          </p:nvSpPr>
          <p:spPr>
            <a:xfrm>
              <a:off x="238125" y="1676700"/>
              <a:ext cx="2045650" cy="1390400"/>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2;p50">
              <a:extLst>
                <a:ext uri="{FF2B5EF4-FFF2-40B4-BE49-F238E27FC236}">
                  <a16:creationId xmlns:a16="http://schemas.microsoft.com/office/drawing/2014/main" id="{E3411A13-94E2-4813-955A-3A30C1488691}"/>
                </a:ext>
              </a:extLst>
            </p:cNvPr>
            <p:cNvSpPr/>
            <p:nvPr/>
          </p:nvSpPr>
          <p:spPr>
            <a:xfrm>
              <a:off x="346300" y="1773800"/>
              <a:ext cx="1829300" cy="1140050"/>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3;p50">
              <a:extLst>
                <a:ext uri="{FF2B5EF4-FFF2-40B4-BE49-F238E27FC236}">
                  <a16:creationId xmlns:a16="http://schemas.microsoft.com/office/drawing/2014/main" id="{06C449F1-F9A2-4A7A-AEC3-106D288BAEC0}"/>
                </a:ext>
              </a:extLst>
            </p:cNvPr>
            <p:cNvSpPr/>
            <p:nvPr/>
          </p:nvSpPr>
          <p:spPr>
            <a:xfrm>
              <a:off x="1244550" y="1708650"/>
              <a:ext cx="28700" cy="24925"/>
            </a:xfrm>
            <a:custGeom>
              <a:avLst/>
              <a:gdLst/>
              <a:ahLst/>
              <a:cxnLst/>
              <a:rect l="l" t="t" r="r" b="b"/>
              <a:pathLst>
                <a:path w="1148" h="997" extrusionOk="0">
                  <a:moveTo>
                    <a:pt x="656" y="1"/>
                  </a:moveTo>
                  <a:cubicBezTo>
                    <a:pt x="213" y="1"/>
                    <a:pt x="0" y="541"/>
                    <a:pt x="312" y="853"/>
                  </a:cubicBezTo>
                  <a:cubicBezTo>
                    <a:pt x="411" y="952"/>
                    <a:pt x="532" y="996"/>
                    <a:pt x="650" y="996"/>
                  </a:cubicBezTo>
                  <a:cubicBezTo>
                    <a:pt x="904" y="996"/>
                    <a:pt x="1147" y="794"/>
                    <a:pt x="1147" y="492"/>
                  </a:cubicBezTo>
                  <a:cubicBezTo>
                    <a:pt x="1147" y="230"/>
                    <a:pt x="934" y="1"/>
                    <a:pt x="656" y="1"/>
                  </a:cubicBezTo>
                  <a:close/>
                </a:path>
              </a:pathLst>
            </a:custGeom>
            <a:solidFill>
              <a:srgbClr val="36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descr="Graphical user interface&#10;&#10;Description automatically generated">
            <a:extLst>
              <a:ext uri="{FF2B5EF4-FFF2-40B4-BE49-F238E27FC236}">
                <a16:creationId xmlns:a16="http://schemas.microsoft.com/office/drawing/2014/main" id="{77020749-CF7A-4B62-AAAE-3C718BE07116}"/>
              </a:ext>
            </a:extLst>
          </p:cNvPr>
          <p:cNvPicPr>
            <a:picLocks noChangeAspect="1"/>
          </p:cNvPicPr>
          <p:nvPr/>
        </p:nvPicPr>
        <p:blipFill>
          <a:blip r:embed="rId3"/>
          <a:stretch>
            <a:fillRect/>
          </a:stretch>
        </p:blipFill>
        <p:spPr>
          <a:xfrm>
            <a:off x="762408" y="1179544"/>
            <a:ext cx="4197014" cy="23358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ctrTitle"/>
          </p:nvPr>
        </p:nvSpPr>
        <p:spPr>
          <a:xfrm flipH="1">
            <a:off x="767599" y="2718175"/>
            <a:ext cx="3069604" cy="952601"/>
          </a:xfrm>
          <a:prstGeom prst="rect">
            <a:avLst/>
          </a:prstGeom>
        </p:spPr>
        <p:txBody>
          <a:bodyPr spcFirstLastPara="1" wrap="square" lIns="91425" tIns="91425" rIns="91425" bIns="91425" anchor="ctr" anchorCtr="0">
            <a:noAutofit/>
          </a:bodyPr>
          <a:lstStyle/>
          <a:p>
            <a:pPr algn="l"/>
            <a:r>
              <a:rPr lang="en-US" dirty="0"/>
              <a:t>improvement suggestions</a:t>
            </a:r>
            <a:endParaRPr dirty="0"/>
          </a:p>
        </p:txBody>
      </p:sp>
      <p:sp>
        <p:nvSpPr>
          <p:cNvPr id="432" name="Google Shape;432;p46"/>
          <p:cNvSpPr txBox="1">
            <a:spLocks noGrp="1"/>
          </p:cNvSpPr>
          <p:nvPr>
            <p:ph type="title" idx="2"/>
          </p:nvPr>
        </p:nvSpPr>
        <p:spPr>
          <a:xfrm flipH="1">
            <a:off x="1451542" y="1881980"/>
            <a:ext cx="2979300" cy="7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05</a:t>
            </a:r>
          </a:p>
        </p:txBody>
      </p:sp>
      <p:cxnSp>
        <p:nvCxnSpPr>
          <p:cNvPr id="5" name="Google Shape;158;p30">
            <a:extLst>
              <a:ext uri="{FF2B5EF4-FFF2-40B4-BE49-F238E27FC236}">
                <a16:creationId xmlns:a16="http://schemas.microsoft.com/office/drawing/2014/main" id="{A53471BB-DCA2-467A-84AD-BAFF67CC2B5D}"/>
              </a:ext>
            </a:extLst>
          </p:cNvPr>
          <p:cNvCxnSpPr>
            <a:cxnSpLocks/>
          </p:cNvCxnSpPr>
          <p:nvPr/>
        </p:nvCxnSpPr>
        <p:spPr>
          <a:xfrm flipV="1">
            <a:off x="1278591" y="0"/>
            <a:ext cx="0" cy="2507876"/>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pic>
        <p:nvPicPr>
          <p:cNvPr id="2050" name="Picture 2" descr="I Have an Idea for an App” - Here is Where to Start">
            <a:extLst>
              <a:ext uri="{FF2B5EF4-FFF2-40B4-BE49-F238E27FC236}">
                <a16:creationId xmlns:a16="http://schemas.microsoft.com/office/drawing/2014/main" id="{88DF9F6B-66A5-44F2-BCBA-AE150C779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182" y="4451350"/>
            <a:ext cx="963481" cy="6127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 Have an Idea Light Bulb by ankmsn | GraphicRiver">
            <a:extLst>
              <a:ext uri="{FF2B5EF4-FFF2-40B4-BE49-F238E27FC236}">
                <a16:creationId xmlns:a16="http://schemas.microsoft.com/office/drawing/2014/main" id="{D1C4CA86-39B8-4A4D-97FD-CD9EC7B6E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44450"/>
            <a:ext cx="703438" cy="8366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ain Cartoon Character, I Have An Idea Royalty Free Cliparts, Vectors, And  Stock Illustration. Image 67088815.">
            <a:extLst>
              <a:ext uri="{FF2B5EF4-FFF2-40B4-BE49-F238E27FC236}">
                <a16:creationId xmlns:a16="http://schemas.microsoft.com/office/drawing/2014/main" id="{A3151D36-A640-4FBE-97BA-6FE4C9EAB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4360686"/>
            <a:ext cx="703438" cy="7034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ome ideas are too big | FOROALFA">
            <a:extLst>
              <a:ext uri="{FF2B5EF4-FFF2-40B4-BE49-F238E27FC236}">
                <a16:creationId xmlns:a16="http://schemas.microsoft.com/office/drawing/2014/main" id="{8917B48C-9D95-46CF-9B2B-1F3620E96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4351" y="79376"/>
            <a:ext cx="849312" cy="849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17E201-1FB4-4586-862E-B5A4B72D9E9F}"/>
              </a:ext>
            </a:extLst>
          </p:cNvPr>
          <p:cNvSpPr txBox="1"/>
          <p:nvPr/>
        </p:nvSpPr>
        <p:spPr>
          <a:xfrm>
            <a:off x="6892401" y="1436393"/>
            <a:ext cx="2142063" cy="2308324"/>
          </a:xfrm>
          <a:prstGeom prst="rect">
            <a:avLst/>
          </a:prstGeom>
          <a:noFill/>
        </p:spPr>
        <p:txBody>
          <a:bodyPr wrap="square" rtlCol="0">
            <a:spAutoFit/>
          </a:bodyPr>
          <a:lstStyle/>
          <a:p>
            <a:pPr algn="r" rtl="1"/>
            <a:r>
              <a:rPr lang="he-IL" b="1" u="sng" dirty="0"/>
              <a:t>חיזוי רחב יותר:</a:t>
            </a:r>
          </a:p>
          <a:p>
            <a:pPr algn="r" rtl="1"/>
            <a:r>
              <a:rPr lang="he-IL" dirty="0"/>
              <a:t>קבלה של לוגים ממוצרי אבטחת מידע נוספים שנמצאים ברשת כמו :</a:t>
            </a:r>
          </a:p>
          <a:p>
            <a:pPr marL="285750" indent="-285750" algn="r" rtl="1">
              <a:buFont typeface="Arial" panose="020B0604020202020204" pitchFamily="34" charset="0"/>
              <a:buChar char="•"/>
            </a:pPr>
            <a:r>
              <a:rPr lang="en-US" dirty="0"/>
              <a:t>EDR</a:t>
            </a:r>
            <a:r>
              <a:rPr lang="he-IL" dirty="0"/>
              <a:t> (אנטי וירוס)</a:t>
            </a:r>
            <a:endParaRPr lang="en-US" dirty="0"/>
          </a:p>
          <a:p>
            <a:pPr marL="285750" indent="-285750" algn="r" rtl="1">
              <a:buFont typeface="Arial" panose="020B0604020202020204" pitchFamily="34" charset="0"/>
              <a:buChar char="•"/>
            </a:pPr>
            <a:r>
              <a:rPr lang="en-US" dirty="0"/>
              <a:t>F5 </a:t>
            </a:r>
          </a:p>
          <a:p>
            <a:pPr marL="285750" indent="-285750" algn="r" rtl="1">
              <a:buFont typeface="Arial" panose="020B0604020202020204" pitchFamily="34" charset="0"/>
              <a:buChar char="•"/>
            </a:pPr>
            <a:r>
              <a:rPr lang="en-US" dirty="0"/>
              <a:t>NAC</a:t>
            </a:r>
            <a:endParaRPr lang="en-IL" dirty="0"/>
          </a:p>
        </p:txBody>
      </p:sp>
      <p:sp>
        <p:nvSpPr>
          <p:cNvPr id="16" name="TextBox 15">
            <a:extLst>
              <a:ext uri="{FF2B5EF4-FFF2-40B4-BE49-F238E27FC236}">
                <a16:creationId xmlns:a16="http://schemas.microsoft.com/office/drawing/2014/main" id="{D7E639AB-849F-4971-BAE6-B2AC526D238C}"/>
              </a:ext>
            </a:extLst>
          </p:cNvPr>
          <p:cNvSpPr txBox="1"/>
          <p:nvPr/>
        </p:nvSpPr>
        <p:spPr>
          <a:xfrm>
            <a:off x="3655487" y="1436393"/>
            <a:ext cx="3236914" cy="1200329"/>
          </a:xfrm>
          <a:prstGeom prst="rect">
            <a:avLst/>
          </a:prstGeom>
          <a:noFill/>
        </p:spPr>
        <p:txBody>
          <a:bodyPr wrap="square" rtlCol="0">
            <a:spAutoFit/>
          </a:bodyPr>
          <a:lstStyle/>
          <a:p>
            <a:pPr algn="r" rtl="1"/>
            <a:r>
              <a:rPr lang="he-IL" b="1" u="sng" dirty="0"/>
              <a:t>פעילות אקטיבית של המערכת</a:t>
            </a:r>
          </a:p>
          <a:p>
            <a:pPr algn="r" rtl="1"/>
            <a:endParaRPr lang="he-IL" dirty="0"/>
          </a:p>
          <a:p>
            <a:pPr algn="r" rtl="1"/>
            <a:r>
              <a:rPr lang="he-IL" dirty="0"/>
              <a:t>המערכת תדע לחסום ולא רק להתראה על תקיפה</a:t>
            </a:r>
            <a:endParaRPr lang="en-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ctrTitle"/>
          </p:nvPr>
        </p:nvSpPr>
        <p:spPr>
          <a:xfrm flipH="1">
            <a:off x="2260329" y="1456750"/>
            <a:ext cx="5195700" cy="19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THANKS</a:t>
            </a:r>
            <a:endParaRPr dirty="0"/>
          </a:p>
        </p:txBody>
      </p:sp>
      <p:sp>
        <p:nvSpPr>
          <p:cNvPr id="432" name="Google Shape;432;p46"/>
          <p:cNvSpPr txBox="1">
            <a:spLocks noGrp="1"/>
          </p:cNvSpPr>
          <p:nvPr>
            <p:ph type="title" idx="2"/>
          </p:nvPr>
        </p:nvSpPr>
        <p:spPr>
          <a:xfrm flipH="1">
            <a:off x="2260329" y="1079500"/>
            <a:ext cx="2979300" cy="7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he-IL" dirty="0"/>
              <a:t>6</a:t>
            </a:r>
            <a:endParaRPr dirty="0"/>
          </a:p>
        </p:txBody>
      </p:sp>
      <p:cxnSp>
        <p:nvCxnSpPr>
          <p:cNvPr id="5" name="Google Shape;158;p30">
            <a:extLst>
              <a:ext uri="{FF2B5EF4-FFF2-40B4-BE49-F238E27FC236}">
                <a16:creationId xmlns:a16="http://schemas.microsoft.com/office/drawing/2014/main" id="{A53471BB-DCA2-467A-84AD-BAFF67CC2B5D}"/>
              </a:ext>
            </a:extLst>
          </p:cNvPr>
          <p:cNvCxnSpPr>
            <a:cxnSpLocks/>
          </p:cNvCxnSpPr>
          <p:nvPr/>
        </p:nvCxnSpPr>
        <p:spPr>
          <a:xfrm flipV="1">
            <a:off x="2097741" y="0"/>
            <a:ext cx="0" cy="2507876"/>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pic>
        <p:nvPicPr>
          <p:cNvPr id="4098" name="Picture 2" descr="Thanks For Watching GIFs - 60 Best Animated Pics for Free">
            <a:extLst>
              <a:ext uri="{FF2B5EF4-FFF2-40B4-BE49-F238E27FC236}">
                <a16:creationId xmlns:a16="http://schemas.microsoft.com/office/drawing/2014/main" id="{76996C4B-5CD9-41B2-AC92-0368B51F5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004" y="974351"/>
            <a:ext cx="30003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Qr code&#10;&#10;Description automatically generated">
            <a:extLst>
              <a:ext uri="{FF2B5EF4-FFF2-40B4-BE49-F238E27FC236}">
                <a16:creationId xmlns:a16="http://schemas.microsoft.com/office/drawing/2014/main" id="{1CC16A64-F4A5-4271-A0A7-9A9A9AAB9CA7}"/>
              </a:ext>
            </a:extLst>
          </p:cNvPr>
          <p:cNvPicPr>
            <a:picLocks noChangeAspect="1"/>
          </p:cNvPicPr>
          <p:nvPr/>
        </p:nvPicPr>
        <p:blipFill>
          <a:blip r:embed="rId4"/>
          <a:stretch>
            <a:fillRect/>
          </a:stretch>
        </p:blipFill>
        <p:spPr>
          <a:xfrm>
            <a:off x="1618979" y="3698875"/>
            <a:ext cx="1282700" cy="1282700"/>
          </a:xfrm>
          <a:prstGeom prst="rect">
            <a:avLst/>
          </a:prstGeom>
        </p:spPr>
      </p:pic>
      <p:sp>
        <p:nvSpPr>
          <p:cNvPr id="8" name="Google Shape;431;p46">
            <a:extLst>
              <a:ext uri="{FF2B5EF4-FFF2-40B4-BE49-F238E27FC236}">
                <a16:creationId xmlns:a16="http://schemas.microsoft.com/office/drawing/2014/main" id="{8EE342E4-1E62-492C-B1F5-2E38974BE1F8}"/>
              </a:ext>
            </a:extLst>
          </p:cNvPr>
          <p:cNvSpPr txBox="1">
            <a:spLocks/>
          </p:cNvSpPr>
          <p:nvPr/>
        </p:nvSpPr>
        <p:spPr>
          <a:xfrm flipH="1">
            <a:off x="1450444" y="3102476"/>
            <a:ext cx="1721371" cy="815420"/>
          </a:xfrm>
          <a:prstGeom prst="rect">
            <a:avLst/>
          </a:prstGeom>
        </p:spPr>
        <p:txBody>
          <a:bodyPr spcFirstLastPara="1" vert="horz" wrap="square" lIns="91425" tIns="91425" rIns="91425" bIns="91425" rtlCol="0" anchor="ctr" anchorCtr="0">
            <a:noAutofit/>
          </a:bodyPr>
          <a:lstStyle>
            <a:lvl1pPr lvl="0" algn="ctr" defTabSz="685800" rtl="0" eaLnBrk="1" latinLnBrk="0" hangingPunct="1">
              <a:lnSpc>
                <a:spcPct val="90000"/>
              </a:lnSpc>
              <a:spcBef>
                <a:spcPts val="0"/>
              </a:spcBef>
              <a:spcAft>
                <a:spcPts val="0"/>
              </a:spcAft>
              <a:buClr>
                <a:srgbClr val="000000"/>
              </a:buClr>
              <a:buSzPts val="3600"/>
              <a:buNone/>
              <a:defRPr sz="3600" kern="1200" cap="all" baseline="0">
                <a:solidFill>
                  <a:schemeClr val="tx1"/>
                </a:solidFill>
                <a:effectLst/>
                <a:latin typeface="+mj-lt"/>
                <a:ea typeface="+mj-ea"/>
                <a:cs typeface="+mj-cs"/>
              </a:defRPr>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a:pPr algn="l"/>
            <a:r>
              <a:rPr lang="en-US" dirty="0"/>
              <a:t>GitHub</a:t>
            </a:r>
          </a:p>
        </p:txBody>
      </p:sp>
      <p:pic>
        <p:nvPicPr>
          <p:cNvPr id="6" name="Picture 5" descr="Qr code&#10;&#10;Description automatically generated">
            <a:extLst>
              <a:ext uri="{FF2B5EF4-FFF2-40B4-BE49-F238E27FC236}">
                <a16:creationId xmlns:a16="http://schemas.microsoft.com/office/drawing/2014/main" id="{DFFB95F2-4F34-4876-ADC6-E2BFD7984C74}"/>
              </a:ext>
            </a:extLst>
          </p:cNvPr>
          <p:cNvPicPr>
            <a:picLocks noChangeAspect="1"/>
          </p:cNvPicPr>
          <p:nvPr/>
        </p:nvPicPr>
        <p:blipFill>
          <a:blip r:embed="rId5"/>
          <a:stretch>
            <a:fillRect/>
          </a:stretch>
        </p:blipFill>
        <p:spPr>
          <a:xfrm>
            <a:off x="5381098" y="3702050"/>
            <a:ext cx="1343959" cy="1276350"/>
          </a:xfrm>
          <a:prstGeom prst="rect">
            <a:avLst/>
          </a:prstGeom>
        </p:spPr>
      </p:pic>
      <p:sp>
        <p:nvSpPr>
          <p:cNvPr id="11" name="Google Shape;431;p46">
            <a:extLst>
              <a:ext uri="{FF2B5EF4-FFF2-40B4-BE49-F238E27FC236}">
                <a16:creationId xmlns:a16="http://schemas.microsoft.com/office/drawing/2014/main" id="{3F87E239-796E-4A68-9B41-2FB2E8241B11}"/>
              </a:ext>
            </a:extLst>
          </p:cNvPr>
          <p:cNvSpPr txBox="1">
            <a:spLocks/>
          </p:cNvSpPr>
          <p:nvPr/>
        </p:nvSpPr>
        <p:spPr>
          <a:xfrm flipH="1">
            <a:off x="4858179" y="3098696"/>
            <a:ext cx="2497200" cy="815420"/>
          </a:xfrm>
          <a:prstGeom prst="rect">
            <a:avLst/>
          </a:prstGeom>
        </p:spPr>
        <p:txBody>
          <a:bodyPr spcFirstLastPara="1" vert="horz" wrap="square" lIns="91425" tIns="91425" rIns="91425" bIns="91425" rtlCol="0" anchor="ctr" anchorCtr="0">
            <a:noAutofit/>
          </a:bodyPr>
          <a:lstStyle>
            <a:lvl1pPr lvl="0" algn="ctr" defTabSz="685800" rtl="0" eaLnBrk="1" latinLnBrk="0" hangingPunct="1">
              <a:lnSpc>
                <a:spcPct val="90000"/>
              </a:lnSpc>
              <a:spcBef>
                <a:spcPts val="0"/>
              </a:spcBef>
              <a:spcAft>
                <a:spcPts val="0"/>
              </a:spcAft>
              <a:buClr>
                <a:srgbClr val="000000"/>
              </a:buClr>
              <a:buSzPts val="3600"/>
              <a:buNone/>
              <a:defRPr sz="3600" kern="1200" cap="all" baseline="0">
                <a:solidFill>
                  <a:schemeClr val="tx1"/>
                </a:solidFill>
                <a:effectLst/>
                <a:latin typeface="+mj-lt"/>
                <a:ea typeface="+mj-ea"/>
                <a:cs typeface="+mj-cs"/>
              </a:defRPr>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a:pPr algn="l"/>
            <a:r>
              <a:rPr lang="en-US" dirty="0">
                <a:latin typeface="Arial" panose="020B0604020202020204" pitchFamily="34" charset="0"/>
                <a:cs typeface="Arial" panose="020B0604020202020204" pitchFamily="34" charset="0"/>
              </a:rPr>
              <a:t>YouTube</a:t>
            </a:r>
          </a:p>
        </p:txBody>
      </p:sp>
    </p:spTree>
    <p:extLst>
      <p:ext uri="{BB962C8B-B14F-4D97-AF65-F5344CB8AC3E}">
        <p14:creationId xmlns:p14="http://schemas.microsoft.com/office/powerpoint/2010/main" val="248835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ctrTitle"/>
          </p:nvPr>
        </p:nvSpPr>
        <p:spPr>
          <a:xfrm>
            <a:off x="3385875" y="2098650"/>
            <a:ext cx="2070042" cy="9462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dirty="0">
                <a:latin typeface="+mj-lt"/>
                <a:cs typeface="+mn-cs"/>
              </a:rPr>
              <a:t>תוכן עניינים</a:t>
            </a:r>
            <a:endParaRPr dirty="0">
              <a:latin typeface="+mj-lt"/>
              <a:cs typeface="+mn-cs"/>
            </a:endParaRPr>
          </a:p>
        </p:txBody>
      </p:sp>
      <p:sp>
        <p:nvSpPr>
          <p:cNvPr id="151" name="Google Shape;151;p30"/>
          <p:cNvSpPr txBox="1">
            <a:spLocks noGrp="1"/>
          </p:cNvSpPr>
          <p:nvPr>
            <p:ph type="ctrTitle" idx="2"/>
          </p:nvPr>
        </p:nvSpPr>
        <p:spPr>
          <a:prstGeom prst="rect">
            <a:avLst/>
          </a:prstGeom>
        </p:spPr>
        <p:txBody>
          <a:bodyPr spcFirstLastPara="1" wrap="square" lIns="91425" tIns="91425" rIns="91425" bIns="91425" anchor="b" anchorCtr="0">
            <a:noAutofit/>
          </a:bodyPr>
          <a:lstStyle/>
          <a:p>
            <a:pPr lvl="0"/>
            <a:r>
              <a:rPr lang="en-US" dirty="0"/>
              <a:t>BACKGROUND</a:t>
            </a:r>
            <a:endParaRPr dirty="0"/>
          </a:p>
        </p:txBody>
      </p:sp>
      <p:sp>
        <p:nvSpPr>
          <p:cNvPr id="152" name="Google Shape;152;p3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r" rtl="1"/>
            <a:r>
              <a:rPr lang="he-IL" dirty="0"/>
              <a:t>איך נוצר הצורך? מהן האלטרנטיבות?</a:t>
            </a:r>
            <a:endParaRPr lang="en-US" dirty="0"/>
          </a:p>
        </p:txBody>
      </p:sp>
      <p:sp>
        <p:nvSpPr>
          <p:cNvPr id="155" name="Google Shape;155;p30"/>
          <p:cNvSpPr txBox="1">
            <a:spLocks noGrp="1"/>
          </p:cNvSpPr>
          <p:nvPr>
            <p:ph type="title" idx="3"/>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157" name="Google Shape;157;p30"/>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156" name="Google Shape;156;p30"/>
          <p:cNvSpPr txBox="1">
            <a:spLocks noGrp="1"/>
          </p:cNvSpPr>
          <p:nvPr>
            <p:ph type="title" idx="5"/>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161" name="Google Shape;161;p30"/>
          <p:cNvSpPr txBox="1">
            <a:spLocks noGrp="1"/>
          </p:cNvSpPr>
          <p:nvPr>
            <p:ph type="title" idx="6"/>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162" name="Google Shape;162;p30"/>
          <p:cNvSpPr txBox="1">
            <a:spLocks noGrp="1"/>
          </p:cNvSpPr>
          <p:nvPr>
            <p:ph type="title" idx="7"/>
          </p:nvPr>
        </p:nvSpPr>
        <p:spPr>
          <a:xfrm>
            <a:off x="5943154" y="3652683"/>
            <a:ext cx="1072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06</a:t>
            </a:r>
            <a:endParaRPr dirty="0"/>
          </a:p>
        </p:txBody>
      </p:sp>
      <p:sp>
        <p:nvSpPr>
          <p:cNvPr id="153" name="Google Shape;153;p30"/>
          <p:cNvSpPr txBox="1">
            <a:spLocks noGrp="1"/>
          </p:cNvSpPr>
          <p:nvPr>
            <p:ph type="ctrTitle" idx="9"/>
          </p:nvPr>
        </p:nvSpPr>
        <p:spPr>
          <a:prstGeom prst="rect">
            <a:avLst/>
          </a:prstGeom>
        </p:spPr>
        <p:txBody>
          <a:bodyPr spcFirstLastPara="1" wrap="square" lIns="91425" tIns="91425" rIns="91425" bIns="91425" anchor="b" anchorCtr="0">
            <a:noAutofit/>
          </a:bodyPr>
          <a:lstStyle/>
          <a:p>
            <a:pPr lvl="0"/>
            <a:r>
              <a:rPr lang="en-IL" dirty="0"/>
              <a:t>THE INGREDIENTS </a:t>
            </a:r>
            <a:endParaRPr dirty="0"/>
          </a:p>
        </p:txBody>
      </p:sp>
      <p:sp>
        <p:nvSpPr>
          <p:cNvPr id="154" name="Google Shape;154;p30"/>
          <p:cNvSpPr txBox="1">
            <a:spLocks noGrp="1"/>
          </p:cNvSpPr>
          <p:nvPr>
            <p:ph type="subTitle" idx="13"/>
          </p:nvPr>
        </p:nvSpPr>
        <p:spPr>
          <a:prstGeom prst="rect">
            <a:avLst/>
          </a:prstGeom>
        </p:spPr>
        <p:txBody>
          <a:bodyPr spcFirstLastPara="1" wrap="square" lIns="91425" tIns="91425" rIns="91425" bIns="91425" anchor="t" anchorCtr="0">
            <a:noAutofit/>
          </a:bodyPr>
          <a:lstStyle/>
          <a:p>
            <a:endParaRPr lang="he-IL" dirty="0"/>
          </a:p>
          <a:p>
            <a:r>
              <a:rPr lang="he-IL" dirty="0"/>
              <a:t>איך הפתרון מגיע למימוש? איך זה עובד?</a:t>
            </a:r>
            <a:endParaRPr lang="en-US" dirty="0"/>
          </a:p>
        </p:txBody>
      </p:sp>
      <p:sp>
        <p:nvSpPr>
          <p:cNvPr id="163" name="Google Shape;163;p30"/>
          <p:cNvSpPr txBox="1">
            <a:spLocks noGrp="1"/>
          </p:cNvSpPr>
          <p:nvPr>
            <p:ph type="ctrTitle" idx="14"/>
          </p:nvPr>
        </p:nvSpPr>
        <p:spPr>
          <a:prstGeom prst="rect">
            <a:avLst/>
          </a:prstGeom>
        </p:spPr>
        <p:txBody>
          <a:bodyPr spcFirstLastPara="1" wrap="square" lIns="91425" tIns="91425" rIns="91425" bIns="91425" anchor="b" anchorCtr="0">
            <a:noAutofit/>
          </a:bodyPr>
          <a:lstStyle/>
          <a:p>
            <a:pPr lvl="0"/>
            <a:r>
              <a:rPr lang="en" dirty="0"/>
              <a:t>IN DEPTH</a:t>
            </a:r>
            <a:endParaRPr dirty="0"/>
          </a:p>
        </p:txBody>
      </p:sp>
      <p:sp>
        <p:nvSpPr>
          <p:cNvPr id="164" name="Google Shape;164;p30"/>
          <p:cNvSpPr txBox="1">
            <a:spLocks noGrp="1"/>
          </p:cNvSpPr>
          <p:nvPr>
            <p:ph type="subTitle" idx="15"/>
          </p:nvPr>
        </p:nvSpPr>
        <p:spPr>
          <a:prstGeom prst="rect">
            <a:avLst/>
          </a:prstGeom>
        </p:spPr>
        <p:txBody>
          <a:bodyPr spcFirstLastPara="1" wrap="square" lIns="91425" tIns="91425" rIns="91425" bIns="91425" anchor="t" anchorCtr="0">
            <a:noAutofit/>
          </a:bodyPr>
          <a:lstStyle/>
          <a:p>
            <a:pPr marL="0" lvl="0" indent="0" rtl="1"/>
            <a:r>
              <a:rPr lang="he-IL" dirty="0"/>
              <a:t>סקירה של המרכיבים והשילוב ביניהם</a:t>
            </a:r>
            <a:endParaRPr lang="en-US" dirty="0"/>
          </a:p>
        </p:txBody>
      </p:sp>
      <p:sp>
        <p:nvSpPr>
          <p:cNvPr id="167" name="Google Shape;167;p30"/>
          <p:cNvSpPr txBox="1">
            <a:spLocks noGrp="1"/>
          </p:cNvSpPr>
          <p:nvPr>
            <p:ph type="ctrTitle" idx="16"/>
          </p:nvPr>
        </p:nvSpPr>
        <p:spPr>
          <a:xfrm>
            <a:off x="6555454" y="3554234"/>
            <a:ext cx="1974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THANKS</a:t>
            </a:r>
            <a:endParaRPr dirty="0"/>
          </a:p>
        </p:txBody>
      </p:sp>
      <p:sp>
        <p:nvSpPr>
          <p:cNvPr id="169" name="Google Shape;169;p30"/>
          <p:cNvSpPr txBox="1">
            <a:spLocks noGrp="1"/>
          </p:cNvSpPr>
          <p:nvPr>
            <p:ph type="ctrTitle" idx="18"/>
          </p:nvPr>
        </p:nvSpPr>
        <p:spPr>
          <a:xfrm>
            <a:off x="6479254" y="1994189"/>
            <a:ext cx="1974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SNEAK PEEK</a:t>
            </a:r>
            <a:endParaRPr dirty="0"/>
          </a:p>
        </p:txBody>
      </p:sp>
      <p:cxnSp>
        <p:nvCxnSpPr>
          <p:cNvPr id="158" name="Google Shape;158;p30"/>
          <p:cNvCxnSpPr>
            <a:cxnSpLocks/>
          </p:cNvCxnSpPr>
          <p:nvPr/>
        </p:nvCxnSpPr>
        <p:spPr>
          <a:xfrm>
            <a:off x="3297225" y="0"/>
            <a:ext cx="0" cy="3401236"/>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cxnSp>
        <p:nvCxnSpPr>
          <p:cNvPr id="159" name="Google Shape;159;p30"/>
          <p:cNvCxnSpPr/>
          <p:nvPr/>
        </p:nvCxnSpPr>
        <p:spPr>
          <a:xfrm>
            <a:off x="5861950" y="3131400"/>
            <a:ext cx="0" cy="203010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sp>
        <p:nvSpPr>
          <p:cNvPr id="18" name="Google Shape;167;p30">
            <a:extLst>
              <a:ext uri="{FF2B5EF4-FFF2-40B4-BE49-F238E27FC236}">
                <a16:creationId xmlns:a16="http://schemas.microsoft.com/office/drawing/2014/main" id="{BB900BAB-E90E-449D-80A5-B98630D83948}"/>
              </a:ext>
            </a:extLst>
          </p:cNvPr>
          <p:cNvSpPr txBox="1">
            <a:spLocks/>
          </p:cNvSpPr>
          <p:nvPr/>
        </p:nvSpPr>
        <p:spPr>
          <a:xfrm>
            <a:off x="6555454" y="2823436"/>
            <a:ext cx="1974300" cy="577800"/>
          </a:xfrm>
          <a:prstGeom prst="rect">
            <a:avLst/>
          </a:prstGeom>
        </p:spPr>
        <p:txBody>
          <a:bodyPr spcFirstLastPara="1" vert="horz" wrap="square" lIns="91425" tIns="91425" rIns="91425" bIns="91425" rtlCol="0" anchor="b" anchorCtr="0">
            <a:noAutofit/>
          </a:bodyPr>
          <a:lstStyle>
            <a:lvl1pPr lvl="0" algn="ctr" defTabSz="685800" rtl="0" eaLnBrk="1" latinLnBrk="0" hangingPunct="1">
              <a:lnSpc>
                <a:spcPct val="90000"/>
              </a:lnSpc>
              <a:spcBef>
                <a:spcPts val="0"/>
              </a:spcBef>
              <a:spcAft>
                <a:spcPts val="0"/>
              </a:spcAft>
              <a:buSzPts val="1400"/>
              <a:buNone/>
              <a:defRPr sz="1400" kern="1200" cap="all" baseline="0">
                <a:solidFill>
                  <a:schemeClr val="tx1"/>
                </a:solidFill>
                <a:effectLst/>
                <a:latin typeface="+mj-lt"/>
                <a:ea typeface="+mj-ea"/>
                <a:cs typeface="+mj-cs"/>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pPr algn="l"/>
            <a:r>
              <a:rPr lang="en-US" dirty="0"/>
              <a:t>improvement suggestions</a:t>
            </a:r>
          </a:p>
        </p:txBody>
      </p:sp>
      <p:sp>
        <p:nvSpPr>
          <p:cNvPr id="19" name="Google Shape;162;p30">
            <a:extLst>
              <a:ext uri="{FF2B5EF4-FFF2-40B4-BE49-F238E27FC236}">
                <a16:creationId xmlns:a16="http://schemas.microsoft.com/office/drawing/2014/main" id="{810E1A9D-5286-4E54-99AC-5060EA7F2EAC}"/>
              </a:ext>
            </a:extLst>
          </p:cNvPr>
          <p:cNvSpPr txBox="1">
            <a:spLocks/>
          </p:cNvSpPr>
          <p:nvPr/>
        </p:nvSpPr>
        <p:spPr>
          <a:xfrm>
            <a:off x="5943154" y="2842500"/>
            <a:ext cx="1072200" cy="577800"/>
          </a:xfrm>
          <a:prstGeom prst="rect">
            <a:avLst/>
          </a:prstGeom>
        </p:spPr>
        <p:txBody>
          <a:bodyPr spcFirstLastPara="1" vert="horz" wrap="square" lIns="91425" tIns="91425" rIns="91425" bIns="91425" rtlCol="0" anchor="ctr" anchorCtr="0">
            <a:noAutofit/>
          </a:bodyPr>
          <a:lstStyle>
            <a:lvl1pPr lvl="0" algn="ctr" defTabSz="685800" rtl="0" eaLnBrk="1" latinLnBrk="0" hangingPunct="1">
              <a:lnSpc>
                <a:spcPct val="90000"/>
              </a:lnSpc>
              <a:spcBef>
                <a:spcPts val="0"/>
              </a:spcBef>
              <a:spcAft>
                <a:spcPts val="0"/>
              </a:spcAft>
              <a:buSzPts val="4800"/>
              <a:buNone/>
              <a:defRPr sz="3600" kern="1200" cap="all" baseline="0">
                <a:solidFill>
                  <a:schemeClr val="tx1"/>
                </a:solidFill>
                <a:effectLst/>
                <a:latin typeface="+mj-lt"/>
                <a:ea typeface="+mj-ea"/>
                <a:cs typeface="+mj-cs"/>
              </a:defRPr>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pPr algn="l"/>
            <a:r>
              <a:rPr lang="en" dirty="0"/>
              <a:t>0</a:t>
            </a:r>
            <a:r>
              <a:rPr lang="he-IL" dirty="0"/>
              <a:t>5</a:t>
            </a:r>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BACKGROUND</a:t>
            </a:r>
            <a:endParaRPr dirty="0"/>
          </a:p>
        </p:txBody>
      </p:sp>
      <p:sp>
        <p:nvSpPr>
          <p:cNvPr id="176" name="Google Shape;176;p3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6" name="Google Shape;218;p34">
            <a:extLst>
              <a:ext uri="{FF2B5EF4-FFF2-40B4-BE49-F238E27FC236}">
                <a16:creationId xmlns:a16="http://schemas.microsoft.com/office/drawing/2014/main" id="{986ED89B-37AC-4FC0-A2EF-311F2B9DDC67}"/>
              </a:ext>
            </a:extLst>
          </p:cNvPr>
          <p:cNvSpPr txBox="1">
            <a:spLocks noGrp="1"/>
          </p:cNvSpPr>
          <p:nvPr>
            <p:ph type="subTitle" idx="1"/>
          </p:nvPr>
        </p:nvSpPr>
        <p:spPr>
          <a:xfrm>
            <a:off x="1712971" y="4028275"/>
            <a:ext cx="2321557" cy="346354"/>
          </a:xfrm>
          <a:prstGeom prst="rect">
            <a:avLst/>
          </a:prstGeom>
        </p:spPr>
        <p:txBody>
          <a:bodyPr spcFirstLastPara="1" wrap="square" lIns="91425" tIns="91425" rIns="91425" bIns="91425" anchor="t" anchorCtr="0">
            <a:noAutofit/>
          </a:bodyPr>
          <a:lstStyle/>
          <a:p>
            <a:pPr marL="0" lvl="0" indent="0" algn="r" rtl="1"/>
            <a:r>
              <a:rPr lang="he-IL" b="0" i="0" dirty="0">
                <a:solidFill>
                  <a:schemeClr val="tx1"/>
                </a:solidFill>
                <a:effectLst/>
                <a:latin typeface="arial" panose="020B0604020202020204" pitchFamily="34" charset="0"/>
              </a:rPr>
              <a:t>איך נוצר הצורך? מהן האלטרנטיבות?</a:t>
            </a:r>
            <a:endParaRPr dirty="0">
              <a:solidFill>
                <a:schemeClr val="tx1"/>
              </a:solidFill>
            </a:endParaRPr>
          </a:p>
        </p:txBody>
      </p:sp>
      <p:cxnSp>
        <p:nvCxnSpPr>
          <p:cNvPr id="7" name="Google Shape;158;p30">
            <a:extLst>
              <a:ext uri="{FF2B5EF4-FFF2-40B4-BE49-F238E27FC236}">
                <a16:creationId xmlns:a16="http://schemas.microsoft.com/office/drawing/2014/main" id="{28B258AD-03D2-4E13-B32F-589A32B03E65}"/>
              </a:ext>
            </a:extLst>
          </p:cNvPr>
          <p:cNvCxnSpPr>
            <a:cxnSpLocks/>
          </p:cNvCxnSpPr>
          <p:nvPr/>
        </p:nvCxnSpPr>
        <p:spPr>
          <a:xfrm>
            <a:off x="0" y="3985388"/>
            <a:ext cx="2736220" cy="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ctrTitle"/>
          </p:nvPr>
        </p:nvSpPr>
        <p:spPr>
          <a:xfrm>
            <a:off x="2333307" y="1475650"/>
            <a:ext cx="4672116" cy="580858"/>
          </a:xfrm>
          <a:prstGeom prst="rect">
            <a:avLst/>
          </a:prstGeom>
        </p:spPr>
        <p:txBody>
          <a:bodyPr spcFirstLastPara="1" wrap="square" lIns="91425" tIns="91425" rIns="91425" bIns="91425" anchor="b" anchorCtr="0">
            <a:noAutofit/>
          </a:bodyPr>
          <a:lstStyle/>
          <a:p>
            <a:r>
              <a:rPr lang="en-IL" dirty="0"/>
              <a:t>Background and</a:t>
            </a:r>
            <a:r>
              <a:rPr lang="he-IL" dirty="0"/>
              <a:t> </a:t>
            </a:r>
            <a:r>
              <a:rPr lang="en-IL" dirty="0"/>
              <a:t>purpose </a:t>
            </a:r>
            <a:endParaRPr sz="2800" dirty="0"/>
          </a:p>
        </p:txBody>
      </p:sp>
      <p:sp>
        <p:nvSpPr>
          <p:cNvPr id="184" name="Google Shape;184;p32"/>
          <p:cNvSpPr txBox="1">
            <a:spLocks noGrp="1"/>
          </p:cNvSpPr>
          <p:nvPr>
            <p:ph type="subTitle" idx="1"/>
          </p:nvPr>
        </p:nvSpPr>
        <p:spPr>
          <a:xfrm>
            <a:off x="2457150" y="1962138"/>
            <a:ext cx="4224900" cy="2117621"/>
          </a:xfrm>
          <a:prstGeom prst="rect">
            <a:avLst/>
          </a:prstGeom>
        </p:spPr>
        <p:txBody>
          <a:bodyPr spcFirstLastPara="1" wrap="square" lIns="91425" tIns="91425" rIns="91425" bIns="91425" anchor="t" anchorCtr="0">
            <a:noAutofit/>
          </a:bodyPr>
          <a:lstStyle/>
          <a:p>
            <a:pPr marL="0" lvl="0" indent="0" rtl="1"/>
            <a:r>
              <a:rPr lang="he-IL" dirty="0"/>
              <a:t>ככל שהרשת גדולה יותר ככה היא מורכבת יותר ומכילה יותר ציודים</a:t>
            </a:r>
            <a:r>
              <a:rPr lang="en-US" dirty="0"/>
              <a:t>/</a:t>
            </a:r>
            <a:r>
              <a:rPr lang="he-IL" dirty="0"/>
              <a:t>מכשירים ומייצרת יותר לוגים ותעבורה.</a:t>
            </a:r>
          </a:p>
          <a:p>
            <a:pPr marL="0" lvl="0" indent="0" rtl="1"/>
            <a:endParaRPr lang="he-IL" dirty="0"/>
          </a:p>
          <a:p>
            <a:pPr marL="0" lvl="0" indent="0" rtl="1"/>
            <a:r>
              <a:rPr lang="he-IL" dirty="0"/>
              <a:t>נדרש להבין מתוך הלוגים הרבים תוך קבלתם ממגוון רחב מכשירים</a:t>
            </a:r>
            <a:r>
              <a:rPr lang="en-US" dirty="0"/>
              <a:t>/</a:t>
            </a:r>
            <a:r>
              <a:rPr lang="he-IL" dirty="0"/>
              <a:t>ציודים ברשת ולרכז את הלוגים מכמה סוגים של מכשירים</a:t>
            </a:r>
            <a:r>
              <a:rPr lang="en-US" dirty="0"/>
              <a:t>/</a:t>
            </a:r>
            <a:r>
              <a:rPr lang="he-IL" dirty="0"/>
              <a:t>ציודים, ולהסיק ולגלות מכשיר</a:t>
            </a:r>
            <a:r>
              <a:rPr lang="en-US" dirty="0"/>
              <a:t>/</a:t>
            </a:r>
            <a:r>
              <a:rPr lang="he-IL" dirty="0"/>
              <a:t>ציודי אחד  ספציפי שמתנהג בצורה חשודה ולתת התראה  שהמכשיר מאיים על מדיניות הארגון.</a:t>
            </a:r>
          </a:p>
          <a:p>
            <a:pPr marL="0" lvl="0" indent="0" rtl="1"/>
            <a:endParaRPr lang="he-IL" dirty="0"/>
          </a:p>
          <a:p>
            <a:pPr marL="0" lvl="0" indent="0" rtl="1"/>
            <a:r>
              <a:rPr lang="he-IL" dirty="0"/>
              <a:t>דבר זה דורש מערכת רבת עוצמה שיודעת לקלוט לנהל לנקות לנתח ולהפעיל מכונת למידה וגם לבצע  הכל בזמן מהיר ובדיוק רב </a:t>
            </a:r>
            <a:endParaRPr lang="he-IL" dirty="0">
              <a:sym typeface="Wingdings" panose="05000000000000000000" pitchFamily="2" charset="2"/>
            </a:endParaRPr>
          </a:p>
          <a:p>
            <a:pPr marL="0" lvl="0" indent="0" rtl="1"/>
            <a:r>
              <a:rPr lang="he-IL" dirty="0">
                <a:sym typeface="Wingdings" panose="05000000000000000000" pitchFamily="2" charset="2"/>
              </a:rPr>
              <a:t> </a:t>
            </a:r>
          </a:p>
          <a:p>
            <a:pPr marL="0" lvl="0" indent="0" rtl="1"/>
            <a:r>
              <a:rPr lang="he-IL" dirty="0">
                <a:sym typeface="Wingdings" panose="05000000000000000000" pitchFamily="2" charset="2"/>
              </a:rPr>
              <a:t>מערכת ה-</a:t>
            </a:r>
            <a:r>
              <a:rPr lang="en-US" dirty="0">
                <a:sym typeface="Wingdings" panose="05000000000000000000" pitchFamily="2" charset="2"/>
              </a:rPr>
              <a:t>SEIM</a:t>
            </a:r>
            <a:r>
              <a:rPr lang="he-IL" dirty="0">
                <a:sym typeface="Wingdings" panose="05000000000000000000" pitchFamily="2" charset="2"/>
              </a:rPr>
              <a:t> היא התשובה.</a:t>
            </a:r>
            <a:r>
              <a:rPr lang="he-IL" dirty="0"/>
              <a:t> </a:t>
            </a:r>
            <a:endParaRPr dirty="0"/>
          </a:p>
        </p:txBody>
      </p:sp>
      <p:cxnSp>
        <p:nvCxnSpPr>
          <p:cNvPr id="6" name="Google Shape;158;p30">
            <a:extLst>
              <a:ext uri="{FF2B5EF4-FFF2-40B4-BE49-F238E27FC236}">
                <a16:creationId xmlns:a16="http://schemas.microsoft.com/office/drawing/2014/main" id="{F1935E5E-D40F-4F37-B546-1FFAE5656506}"/>
              </a:ext>
            </a:extLst>
          </p:cNvPr>
          <p:cNvCxnSpPr>
            <a:cxnSpLocks/>
          </p:cNvCxnSpPr>
          <p:nvPr/>
        </p:nvCxnSpPr>
        <p:spPr>
          <a:xfrm>
            <a:off x="0" y="4187813"/>
            <a:ext cx="2895600" cy="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cxnSp>
        <p:nvCxnSpPr>
          <p:cNvPr id="10" name="Google Shape;158;p30">
            <a:extLst>
              <a:ext uri="{FF2B5EF4-FFF2-40B4-BE49-F238E27FC236}">
                <a16:creationId xmlns:a16="http://schemas.microsoft.com/office/drawing/2014/main" id="{EB0FB504-38C3-4FAC-9460-7A535CBE8383}"/>
              </a:ext>
            </a:extLst>
          </p:cNvPr>
          <p:cNvCxnSpPr>
            <a:cxnSpLocks/>
          </p:cNvCxnSpPr>
          <p:nvPr/>
        </p:nvCxnSpPr>
        <p:spPr>
          <a:xfrm>
            <a:off x="6341533" y="1454432"/>
            <a:ext cx="2802467" cy="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p:nvPr/>
        </p:nvSpPr>
        <p:spPr>
          <a:xfrm>
            <a:off x="1550590" y="3799393"/>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txBox="1"/>
          <p:nvPr/>
        </p:nvSpPr>
        <p:spPr>
          <a:xfrm>
            <a:off x="1544252" y="3973668"/>
            <a:ext cx="1430700" cy="771925"/>
          </a:xfrm>
          <a:prstGeom prst="rect">
            <a:avLst/>
          </a:prstGeom>
          <a:noFill/>
          <a:ln>
            <a:noFill/>
          </a:ln>
        </p:spPr>
        <p:txBody>
          <a:bodyPr spcFirstLastPara="1" wrap="square" lIns="91425" tIns="91425" rIns="91425" bIns="91425" anchor="b" anchorCtr="0">
            <a:noAutofit/>
          </a:bodyPr>
          <a:lstStyle/>
          <a:p>
            <a:pPr lvl="0" algn="ctr"/>
            <a:r>
              <a:rPr lang="en" b="1" dirty="0">
                <a:solidFill>
                  <a:schemeClr val="lt1"/>
                </a:solidFill>
                <a:latin typeface="Exo 2"/>
                <a:ea typeface="Exo 2"/>
                <a:cs typeface="Exo 2"/>
                <a:sym typeface="Exo 2"/>
              </a:rPr>
              <a:t>IBM Security QRadar</a:t>
            </a:r>
            <a:endParaRPr b="1" dirty="0">
              <a:solidFill>
                <a:schemeClr val="lt1"/>
              </a:solidFill>
              <a:latin typeface="Exo 2"/>
              <a:ea typeface="Exo 2"/>
              <a:cs typeface="Exo 2"/>
              <a:sym typeface="Exo 2"/>
            </a:endParaRPr>
          </a:p>
        </p:txBody>
      </p:sp>
      <p:sp>
        <p:nvSpPr>
          <p:cNvPr id="194" name="Google Shape;194;p33"/>
          <p:cNvSpPr/>
          <p:nvPr/>
        </p:nvSpPr>
        <p:spPr>
          <a:xfrm>
            <a:off x="6054365" y="3799393"/>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txBox="1"/>
          <p:nvPr/>
        </p:nvSpPr>
        <p:spPr>
          <a:xfrm>
            <a:off x="6060703" y="3913231"/>
            <a:ext cx="1479862" cy="719685"/>
          </a:xfrm>
          <a:prstGeom prst="rect">
            <a:avLst/>
          </a:prstGeom>
          <a:noFill/>
          <a:ln>
            <a:noFill/>
          </a:ln>
        </p:spPr>
        <p:txBody>
          <a:bodyPr spcFirstLastPara="1" wrap="square" lIns="91425" tIns="91425" rIns="91425" bIns="91425" anchor="b" anchorCtr="0">
            <a:noAutofit/>
          </a:bodyPr>
          <a:lstStyle/>
          <a:p>
            <a:pPr lvl="0" algn="ctr"/>
            <a:r>
              <a:rPr lang="en" b="1" dirty="0">
                <a:solidFill>
                  <a:schemeClr val="lt1"/>
                </a:solidFill>
                <a:latin typeface="Exo 2"/>
                <a:ea typeface="Exo 2"/>
                <a:cs typeface="Exo 2"/>
                <a:sym typeface="Exo 2"/>
              </a:rPr>
              <a:t>AlienVault</a:t>
            </a:r>
            <a:r>
              <a:rPr lang="en-IL" b="1" dirty="0">
                <a:solidFill>
                  <a:schemeClr val="lt1"/>
                </a:solidFill>
                <a:latin typeface="Exo 2"/>
                <a:ea typeface="Exo 2"/>
                <a:cs typeface="Exo 2"/>
                <a:sym typeface="Exo 2"/>
              </a:rPr>
              <a:t> USM</a:t>
            </a:r>
            <a:r>
              <a:rPr lang="en" b="1" dirty="0">
                <a:solidFill>
                  <a:schemeClr val="lt1"/>
                </a:solidFill>
                <a:latin typeface="Exo 2"/>
                <a:ea typeface="Exo 2"/>
                <a:cs typeface="Exo 2"/>
                <a:sym typeface="Exo 2"/>
              </a:rPr>
              <a:t> </a:t>
            </a:r>
            <a:endParaRPr b="1" dirty="0">
              <a:solidFill>
                <a:schemeClr val="lt1"/>
              </a:solidFill>
              <a:latin typeface="Exo 2"/>
              <a:ea typeface="Exo 2"/>
              <a:cs typeface="Exo 2"/>
              <a:sym typeface="Exo 2"/>
            </a:endParaRPr>
          </a:p>
        </p:txBody>
      </p:sp>
      <p:sp>
        <p:nvSpPr>
          <p:cNvPr id="197" name="Google Shape;197;p33"/>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IL" dirty="0"/>
              <a:t>A</a:t>
            </a:r>
            <a:r>
              <a:rPr lang="en" dirty="0"/>
              <a:t>lternatives</a:t>
            </a:r>
            <a:endParaRPr dirty="0"/>
          </a:p>
        </p:txBody>
      </p:sp>
      <p:sp>
        <p:nvSpPr>
          <p:cNvPr id="199" name="Google Shape;199;p33"/>
          <p:cNvSpPr/>
          <p:nvPr/>
        </p:nvSpPr>
        <p:spPr>
          <a:xfrm>
            <a:off x="3079550" y="2572350"/>
            <a:ext cx="3055500" cy="833700"/>
          </a:xfrm>
          <a:prstGeom prst="snip2DiagRect">
            <a:avLst>
              <a:gd name="adj1" fmla="val 0"/>
              <a:gd name="adj2"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3834350" y="1111125"/>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33"/>
          <p:cNvCxnSpPr>
            <a:cxnSpLocks/>
          </p:cNvCxnSpPr>
          <p:nvPr/>
        </p:nvCxnSpPr>
        <p:spPr>
          <a:xfrm rot="10800000" flipV="1">
            <a:off x="1964045" y="3221377"/>
            <a:ext cx="1107590" cy="537509"/>
          </a:xfrm>
          <a:prstGeom prst="bentConnector3">
            <a:avLst>
              <a:gd name="adj1" fmla="val 100309"/>
            </a:avLst>
          </a:prstGeom>
          <a:noFill/>
          <a:ln w="38100" cap="flat" cmpd="sng">
            <a:solidFill>
              <a:schemeClr val="dk2"/>
            </a:solidFill>
            <a:prstDash val="solid"/>
            <a:round/>
            <a:headEnd type="none" w="med" len="med"/>
            <a:tailEnd type="none" w="med" len="med"/>
          </a:ln>
        </p:spPr>
      </p:cxnSp>
      <p:cxnSp>
        <p:nvCxnSpPr>
          <p:cNvPr id="204" name="Google Shape;204;p33"/>
          <p:cNvCxnSpPr>
            <a:cxnSpLocks/>
            <a:endCxn id="194" idx="3"/>
          </p:cNvCxnSpPr>
          <p:nvPr/>
        </p:nvCxnSpPr>
        <p:spPr>
          <a:xfrm>
            <a:off x="6142965" y="3259973"/>
            <a:ext cx="654500" cy="539420"/>
          </a:xfrm>
          <a:prstGeom prst="bentConnector2">
            <a:avLst/>
          </a:prstGeom>
          <a:noFill/>
          <a:ln w="38100" cap="flat" cmpd="sng">
            <a:solidFill>
              <a:schemeClr val="dk2"/>
            </a:solidFill>
            <a:prstDash val="solid"/>
            <a:round/>
            <a:headEnd type="none" w="med" len="med"/>
            <a:tailEnd type="none" w="med" len="med"/>
          </a:ln>
        </p:spPr>
      </p:cxnSp>
      <p:sp>
        <p:nvSpPr>
          <p:cNvPr id="208" name="Google Shape;208;p33"/>
          <p:cNvSpPr txBox="1"/>
          <p:nvPr/>
        </p:nvSpPr>
        <p:spPr>
          <a:xfrm>
            <a:off x="3188396" y="2855329"/>
            <a:ext cx="2767200" cy="824400"/>
          </a:xfrm>
          <a:prstGeom prst="rect">
            <a:avLst/>
          </a:prstGeom>
          <a:noFill/>
          <a:ln>
            <a:noFill/>
          </a:ln>
        </p:spPr>
        <p:txBody>
          <a:bodyPr spcFirstLastPara="1" wrap="square" lIns="91425" tIns="91425" rIns="91425" bIns="91425" anchor="t" anchorCtr="0">
            <a:noAutofit/>
          </a:bodyPr>
          <a:lstStyle/>
          <a:p>
            <a:pPr lvl="0" algn="ctr"/>
            <a:r>
              <a:rPr lang="en-US" sz="1000" dirty="0">
                <a:solidFill>
                  <a:schemeClr val="dk1"/>
                </a:solidFill>
                <a:latin typeface="Roboto Condensed Light"/>
                <a:ea typeface="Roboto Condensed Light"/>
                <a:cs typeface="Roboto Condensed Light"/>
                <a:sym typeface="Roboto Condensed Light"/>
              </a:rPr>
              <a:t>Security Information and Event Management</a:t>
            </a:r>
            <a:endParaRPr sz="1000" dirty="0">
              <a:solidFill>
                <a:schemeClr val="dk1"/>
              </a:solidFill>
              <a:latin typeface="Roboto Condensed Light"/>
              <a:ea typeface="Roboto Condensed Light"/>
              <a:cs typeface="Roboto Condensed Light"/>
              <a:sym typeface="Roboto Condensed Light"/>
            </a:endParaRPr>
          </a:p>
        </p:txBody>
      </p:sp>
      <p:sp>
        <p:nvSpPr>
          <p:cNvPr id="209" name="Google Shape;209;p33"/>
          <p:cNvSpPr txBox="1"/>
          <p:nvPr/>
        </p:nvSpPr>
        <p:spPr>
          <a:xfrm>
            <a:off x="3841150" y="1388088"/>
            <a:ext cx="1430700" cy="633760"/>
          </a:xfrm>
          <a:prstGeom prst="rect">
            <a:avLst/>
          </a:prstGeom>
          <a:noFill/>
          <a:ln>
            <a:noFill/>
          </a:ln>
        </p:spPr>
        <p:txBody>
          <a:bodyPr spcFirstLastPara="1" wrap="square" lIns="91425" tIns="91425" rIns="91425" bIns="91425" anchor="b" anchorCtr="0">
            <a:noAutofit/>
          </a:bodyPr>
          <a:lstStyle/>
          <a:p>
            <a:pPr lvl="0" algn="ctr"/>
            <a:r>
              <a:rPr lang="en" sz="1600" b="1" dirty="0">
                <a:solidFill>
                  <a:schemeClr val="lt1"/>
                </a:solidFill>
                <a:latin typeface="Exo 2"/>
                <a:ea typeface="Exo 2"/>
                <a:cs typeface="Exo 2"/>
                <a:sym typeface="Exo 2"/>
              </a:rPr>
              <a:t>SolarWinds Log &amp; Event Manager</a:t>
            </a:r>
            <a:endParaRPr sz="1600" b="1" dirty="0">
              <a:solidFill>
                <a:schemeClr val="lt1"/>
              </a:solidFill>
              <a:latin typeface="Exo 2"/>
              <a:ea typeface="Exo 2"/>
              <a:cs typeface="Exo 2"/>
              <a:sym typeface="Exo 2"/>
            </a:endParaRPr>
          </a:p>
        </p:txBody>
      </p:sp>
      <p:sp>
        <p:nvSpPr>
          <p:cNvPr id="26" name="Google Shape;194;p33">
            <a:extLst>
              <a:ext uri="{FF2B5EF4-FFF2-40B4-BE49-F238E27FC236}">
                <a16:creationId xmlns:a16="http://schemas.microsoft.com/office/drawing/2014/main" id="{7F1CD278-6BD6-4D22-95C5-E1E615D4503A}"/>
              </a:ext>
            </a:extLst>
          </p:cNvPr>
          <p:cNvSpPr/>
          <p:nvPr/>
        </p:nvSpPr>
        <p:spPr>
          <a:xfrm>
            <a:off x="3834350" y="3801080"/>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5;p33">
            <a:extLst>
              <a:ext uri="{FF2B5EF4-FFF2-40B4-BE49-F238E27FC236}">
                <a16:creationId xmlns:a16="http://schemas.microsoft.com/office/drawing/2014/main" id="{B4C3FD4B-AB42-423F-91E5-F72ED16F7E98}"/>
              </a:ext>
            </a:extLst>
          </p:cNvPr>
          <p:cNvSpPr txBox="1"/>
          <p:nvPr/>
        </p:nvSpPr>
        <p:spPr>
          <a:xfrm>
            <a:off x="3834350" y="4019070"/>
            <a:ext cx="1479862" cy="719685"/>
          </a:xfrm>
          <a:prstGeom prst="rect">
            <a:avLst/>
          </a:prstGeom>
          <a:noFill/>
          <a:ln>
            <a:noFill/>
          </a:ln>
        </p:spPr>
        <p:txBody>
          <a:bodyPr spcFirstLastPara="1" wrap="square" lIns="91425" tIns="91425" rIns="91425" bIns="91425" anchor="b" anchorCtr="0">
            <a:noAutofit/>
          </a:bodyPr>
          <a:lstStyle/>
          <a:p>
            <a:pPr lvl="0" algn="ctr"/>
            <a:r>
              <a:rPr lang="en" b="1" dirty="0">
                <a:solidFill>
                  <a:schemeClr val="lt1"/>
                </a:solidFill>
                <a:latin typeface="Exo 2"/>
                <a:ea typeface="Exo 2"/>
                <a:cs typeface="Exo 2"/>
                <a:sym typeface="Exo 2"/>
              </a:rPr>
              <a:t>Micro Focus ArcSight</a:t>
            </a:r>
            <a:endParaRPr b="1" dirty="0">
              <a:solidFill>
                <a:schemeClr val="lt1"/>
              </a:solidFill>
              <a:latin typeface="Exo 2"/>
              <a:ea typeface="Exo 2"/>
              <a:cs typeface="Exo 2"/>
              <a:sym typeface="Exo 2"/>
            </a:endParaRPr>
          </a:p>
        </p:txBody>
      </p:sp>
      <p:cxnSp>
        <p:nvCxnSpPr>
          <p:cNvPr id="28" name="Google Shape;204;p33">
            <a:extLst>
              <a:ext uri="{FF2B5EF4-FFF2-40B4-BE49-F238E27FC236}">
                <a16:creationId xmlns:a16="http://schemas.microsoft.com/office/drawing/2014/main" id="{F47EACAA-B50F-4E69-87D3-E541D9D0E98D}"/>
              </a:ext>
            </a:extLst>
          </p:cNvPr>
          <p:cNvCxnSpPr>
            <a:cxnSpLocks/>
          </p:cNvCxnSpPr>
          <p:nvPr/>
        </p:nvCxnSpPr>
        <p:spPr>
          <a:xfrm>
            <a:off x="4459244" y="3406050"/>
            <a:ext cx="0" cy="393343"/>
          </a:xfrm>
          <a:prstGeom prst="straightConnector1">
            <a:avLst/>
          </a:prstGeom>
          <a:noFill/>
          <a:ln w="38100" cap="flat" cmpd="sng">
            <a:solidFill>
              <a:schemeClr val="dk2"/>
            </a:solidFill>
            <a:prstDash val="solid"/>
            <a:round/>
            <a:headEnd type="none" w="med" len="med"/>
            <a:tailEnd type="none" w="med" len="med"/>
          </a:ln>
        </p:spPr>
      </p:cxnSp>
      <p:sp>
        <p:nvSpPr>
          <p:cNvPr id="45" name="Google Shape;191;p33">
            <a:extLst>
              <a:ext uri="{FF2B5EF4-FFF2-40B4-BE49-F238E27FC236}">
                <a16:creationId xmlns:a16="http://schemas.microsoft.com/office/drawing/2014/main" id="{43CC3B8D-FEF3-4206-BFAE-59914667A31A}"/>
              </a:ext>
            </a:extLst>
          </p:cNvPr>
          <p:cNvSpPr/>
          <p:nvPr/>
        </p:nvSpPr>
        <p:spPr>
          <a:xfrm>
            <a:off x="1266812" y="1107569"/>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2;p33">
            <a:extLst>
              <a:ext uri="{FF2B5EF4-FFF2-40B4-BE49-F238E27FC236}">
                <a16:creationId xmlns:a16="http://schemas.microsoft.com/office/drawing/2014/main" id="{026C3BEF-758E-4CF0-AEF6-28CB9288311C}"/>
              </a:ext>
            </a:extLst>
          </p:cNvPr>
          <p:cNvSpPr txBox="1"/>
          <p:nvPr/>
        </p:nvSpPr>
        <p:spPr>
          <a:xfrm>
            <a:off x="1194827" y="1038873"/>
            <a:ext cx="1557672" cy="1055403"/>
          </a:xfrm>
          <a:prstGeom prst="rect">
            <a:avLst/>
          </a:prstGeom>
          <a:noFill/>
          <a:ln>
            <a:noFill/>
          </a:ln>
        </p:spPr>
        <p:txBody>
          <a:bodyPr spcFirstLastPara="1" wrap="square" lIns="91425" tIns="91425" rIns="91425" bIns="91425" anchor="b" anchorCtr="0">
            <a:noAutofit/>
          </a:bodyPr>
          <a:lstStyle/>
          <a:p>
            <a:pPr lvl="0" algn="ctr"/>
            <a:r>
              <a:rPr lang="en" sz="1400" b="1" dirty="0">
                <a:solidFill>
                  <a:schemeClr val="lt1"/>
                </a:solidFill>
                <a:latin typeface="Exo 2"/>
                <a:ea typeface="Exo 2"/>
                <a:cs typeface="Exo 2"/>
                <a:sym typeface="Exo 2"/>
              </a:rPr>
              <a:t>McAfee Enterprise Security Manager</a:t>
            </a:r>
            <a:endParaRPr sz="1400" b="1" dirty="0">
              <a:solidFill>
                <a:schemeClr val="lt1"/>
              </a:solidFill>
              <a:latin typeface="Exo 2"/>
              <a:ea typeface="Exo 2"/>
              <a:cs typeface="Exo 2"/>
              <a:sym typeface="Exo 2"/>
            </a:endParaRPr>
          </a:p>
        </p:txBody>
      </p:sp>
      <p:cxnSp>
        <p:nvCxnSpPr>
          <p:cNvPr id="47" name="Google Shape;201;p33">
            <a:extLst>
              <a:ext uri="{FF2B5EF4-FFF2-40B4-BE49-F238E27FC236}">
                <a16:creationId xmlns:a16="http://schemas.microsoft.com/office/drawing/2014/main" id="{9B20139B-168C-4231-AB58-40DFF54E948E}"/>
              </a:ext>
            </a:extLst>
          </p:cNvPr>
          <p:cNvCxnSpPr>
            <a:cxnSpLocks/>
          </p:cNvCxnSpPr>
          <p:nvPr/>
        </p:nvCxnSpPr>
        <p:spPr>
          <a:xfrm rot="16200000" flipH="1">
            <a:off x="2119307" y="1910365"/>
            <a:ext cx="754718" cy="1105886"/>
          </a:xfrm>
          <a:prstGeom prst="bentConnector2">
            <a:avLst/>
          </a:prstGeom>
          <a:noFill/>
          <a:ln w="38100" cap="flat" cmpd="sng">
            <a:solidFill>
              <a:schemeClr val="dk2"/>
            </a:solidFill>
            <a:prstDash val="solid"/>
            <a:round/>
            <a:headEnd type="none" w="med" len="med"/>
            <a:tailEnd type="none" w="med" len="med"/>
          </a:ln>
        </p:spPr>
      </p:cxnSp>
      <p:sp>
        <p:nvSpPr>
          <p:cNvPr id="56" name="Google Shape;191;p33">
            <a:extLst>
              <a:ext uri="{FF2B5EF4-FFF2-40B4-BE49-F238E27FC236}">
                <a16:creationId xmlns:a16="http://schemas.microsoft.com/office/drawing/2014/main" id="{BADD2CB2-D029-438B-8925-B0DF00448B8A}"/>
              </a:ext>
            </a:extLst>
          </p:cNvPr>
          <p:cNvSpPr/>
          <p:nvPr/>
        </p:nvSpPr>
        <p:spPr>
          <a:xfrm>
            <a:off x="6046450" y="1107569"/>
            <a:ext cx="1486200" cy="9462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2;p33">
            <a:extLst>
              <a:ext uri="{FF2B5EF4-FFF2-40B4-BE49-F238E27FC236}">
                <a16:creationId xmlns:a16="http://schemas.microsoft.com/office/drawing/2014/main" id="{D28196F2-AB23-4889-B716-270BD71E03C3}"/>
              </a:ext>
            </a:extLst>
          </p:cNvPr>
          <p:cNvSpPr txBox="1"/>
          <p:nvPr/>
        </p:nvSpPr>
        <p:spPr>
          <a:xfrm>
            <a:off x="6074200" y="1212514"/>
            <a:ext cx="1430700" cy="771925"/>
          </a:xfrm>
          <a:prstGeom prst="rect">
            <a:avLst/>
          </a:prstGeom>
          <a:noFill/>
          <a:ln>
            <a:noFill/>
          </a:ln>
        </p:spPr>
        <p:txBody>
          <a:bodyPr spcFirstLastPara="1" wrap="square" lIns="91425" tIns="91425" rIns="91425" bIns="91425" anchor="b" anchorCtr="0">
            <a:noAutofit/>
          </a:bodyPr>
          <a:lstStyle/>
          <a:p>
            <a:pPr lvl="0" algn="ctr"/>
            <a:r>
              <a:rPr lang="en" b="1" dirty="0">
                <a:solidFill>
                  <a:schemeClr val="lt1"/>
                </a:solidFill>
                <a:latin typeface="Exo 2"/>
                <a:ea typeface="Exo 2"/>
                <a:cs typeface="Exo 2"/>
                <a:sym typeface="Exo 2"/>
              </a:rPr>
              <a:t>Trustwave SIEM</a:t>
            </a:r>
            <a:endParaRPr b="1" dirty="0">
              <a:solidFill>
                <a:schemeClr val="lt1"/>
              </a:solidFill>
              <a:latin typeface="Exo 2"/>
              <a:ea typeface="Exo 2"/>
              <a:cs typeface="Exo 2"/>
              <a:sym typeface="Exo 2"/>
            </a:endParaRPr>
          </a:p>
        </p:txBody>
      </p:sp>
      <p:cxnSp>
        <p:nvCxnSpPr>
          <p:cNvPr id="58" name="Google Shape;201;p33">
            <a:extLst>
              <a:ext uri="{FF2B5EF4-FFF2-40B4-BE49-F238E27FC236}">
                <a16:creationId xmlns:a16="http://schemas.microsoft.com/office/drawing/2014/main" id="{7E36DCD7-66CD-4E1B-9468-5EFBCD43138D}"/>
              </a:ext>
            </a:extLst>
          </p:cNvPr>
          <p:cNvCxnSpPr>
            <a:cxnSpLocks/>
            <a:stCxn id="56" idx="1"/>
          </p:cNvCxnSpPr>
          <p:nvPr/>
        </p:nvCxnSpPr>
        <p:spPr>
          <a:xfrm rot="5400000">
            <a:off x="6068851" y="2119968"/>
            <a:ext cx="786898" cy="654500"/>
          </a:xfrm>
          <a:prstGeom prst="bentConnector3">
            <a:avLst>
              <a:gd name="adj1" fmla="val 102336"/>
            </a:avLst>
          </a:prstGeom>
          <a:noFill/>
          <a:ln w="38100" cap="flat" cmpd="sng">
            <a:solidFill>
              <a:schemeClr val="dk2"/>
            </a:solidFill>
            <a:prstDash val="solid"/>
            <a:round/>
            <a:headEnd type="none" w="med" len="med"/>
            <a:tailEnd type="none" w="med" len="med"/>
          </a:ln>
        </p:spPr>
      </p:cxnSp>
      <p:cxnSp>
        <p:nvCxnSpPr>
          <p:cNvPr id="48" name="Google Shape;204;p33">
            <a:extLst>
              <a:ext uri="{FF2B5EF4-FFF2-40B4-BE49-F238E27FC236}">
                <a16:creationId xmlns:a16="http://schemas.microsoft.com/office/drawing/2014/main" id="{546A4090-2A25-43C7-839C-87A09B67F36E}"/>
              </a:ext>
            </a:extLst>
          </p:cNvPr>
          <p:cNvCxnSpPr>
            <a:cxnSpLocks/>
          </p:cNvCxnSpPr>
          <p:nvPr/>
        </p:nvCxnSpPr>
        <p:spPr>
          <a:xfrm>
            <a:off x="4462044" y="2053769"/>
            <a:ext cx="0" cy="517747"/>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ctrTitle"/>
          </p:nvPr>
        </p:nvSpPr>
        <p:spPr>
          <a:prstGeom prst="rect">
            <a:avLst/>
          </a:prstGeom>
        </p:spPr>
        <p:txBody>
          <a:bodyPr spcFirstLastPara="1" wrap="square" lIns="91425" tIns="91425" rIns="91425" bIns="91425" anchor="ctr" anchorCtr="0">
            <a:noAutofit/>
          </a:bodyPr>
          <a:lstStyle/>
          <a:p>
            <a:r>
              <a:rPr lang="en-IL" dirty="0"/>
              <a:t>THE INGREDIENTS </a:t>
            </a:r>
            <a:endParaRPr dirty="0"/>
          </a:p>
        </p:txBody>
      </p:sp>
      <p:sp>
        <p:nvSpPr>
          <p:cNvPr id="216" name="Google Shape;216;p34"/>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218" name="Google Shape;218;p34"/>
          <p:cNvSpPr txBox="1">
            <a:spLocks noGrp="1"/>
          </p:cNvSpPr>
          <p:nvPr>
            <p:ph type="subTitle" idx="1"/>
          </p:nvPr>
        </p:nvSpPr>
        <p:spPr>
          <a:xfrm>
            <a:off x="3233179" y="3674493"/>
            <a:ext cx="4224900" cy="536700"/>
          </a:xfrm>
          <a:prstGeom prst="rect">
            <a:avLst/>
          </a:prstGeom>
        </p:spPr>
        <p:txBody>
          <a:bodyPr spcFirstLastPara="1" wrap="square" lIns="91425" tIns="91425" rIns="91425" bIns="91425" anchor="t" anchorCtr="0">
            <a:noAutofit/>
          </a:bodyPr>
          <a:lstStyle/>
          <a:p>
            <a:br>
              <a:rPr lang="he-IL" dirty="0"/>
            </a:br>
            <a:r>
              <a:rPr lang="he-IL" b="0" i="0" dirty="0">
                <a:solidFill>
                  <a:srgbClr val="202124"/>
                </a:solidFill>
                <a:effectLst/>
                <a:latin typeface="arial" panose="020B0604020202020204" pitchFamily="34" charset="0"/>
              </a:rPr>
              <a:t>איך הפתרון מגיע למימוש? איך זה עובד?</a:t>
            </a:r>
            <a:endParaRPr lang="en-US" dirty="0"/>
          </a:p>
        </p:txBody>
      </p:sp>
      <p:cxnSp>
        <p:nvCxnSpPr>
          <p:cNvPr id="6" name="Google Shape;158;p30">
            <a:extLst>
              <a:ext uri="{FF2B5EF4-FFF2-40B4-BE49-F238E27FC236}">
                <a16:creationId xmlns:a16="http://schemas.microsoft.com/office/drawing/2014/main" id="{49CB28FB-A5BC-4A5D-A482-37ABACB78718}"/>
              </a:ext>
            </a:extLst>
          </p:cNvPr>
          <p:cNvCxnSpPr>
            <a:cxnSpLocks/>
          </p:cNvCxnSpPr>
          <p:nvPr/>
        </p:nvCxnSpPr>
        <p:spPr>
          <a:xfrm>
            <a:off x="5856134" y="3883526"/>
            <a:ext cx="3203890" cy="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L" dirty="0"/>
              <a:t>QUICK REVIEW</a:t>
            </a:r>
            <a:endParaRPr dirty="0"/>
          </a:p>
        </p:txBody>
      </p:sp>
      <p:sp>
        <p:nvSpPr>
          <p:cNvPr id="321" name="Google Shape;321;p40"/>
          <p:cNvSpPr txBox="1">
            <a:spLocks noGrp="1"/>
          </p:cNvSpPr>
          <p:nvPr>
            <p:ph type="ctrTitle" idx="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L" dirty="0"/>
              <a:t>CLIENT</a:t>
            </a:r>
            <a:endParaRPr dirty="0"/>
          </a:p>
        </p:txBody>
      </p:sp>
      <p:sp>
        <p:nvSpPr>
          <p:cNvPr id="322" name="Google Shape;322;p4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dirty="0"/>
              <a:t>ה-</a:t>
            </a:r>
            <a:r>
              <a:rPr lang="en-US" dirty="0"/>
              <a:t>Client</a:t>
            </a:r>
            <a:r>
              <a:rPr lang="he-IL" dirty="0"/>
              <a:t> שולח לוגים לשרת ניהול מרכזי </a:t>
            </a:r>
            <a:r>
              <a:rPr lang="en-US" dirty="0"/>
              <a:t>SIEM System</a:t>
            </a:r>
            <a:endParaRPr lang="he-IL" dirty="0"/>
          </a:p>
          <a:p>
            <a:pPr marL="0" lvl="0" indent="0" algn="ctr" rtl="1">
              <a:spcBef>
                <a:spcPts val="0"/>
              </a:spcBef>
              <a:spcAft>
                <a:spcPts val="0"/>
              </a:spcAft>
              <a:buNone/>
            </a:pPr>
            <a:endParaRPr dirty="0"/>
          </a:p>
        </p:txBody>
      </p:sp>
      <p:sp>
        <p:nvSpPr>
          <p:cNvPr id="323" name="Google Shape;323;p40"/>
          <p:cNvSpPr txBox="1">
            <a:spLocks noGrp="1"/>
          </p:cNvSpPr>
          <p:nvPr>
            <p:ph type="ctrTitle" idx="3"/>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L" dirty="0"/>
              <a:t>LOGGER</a:t>
            </a:r>
            <a:endParaRPr dirty="0"/>
          </a:p>
        </p:txBody>
      </p:sp>
      <p:sp>
        <p:nvSpPr>
          <p:cNvPr id="324" name="Google Shape;324;p40"/>
          <p:cNvSpPr txBox="1">
            <a:spLocks noGrp="1"/>
          </p:cNvSpPr>
          <p:nvPr>
            <p:ph type="subTitle" idx="4"/>
          </p:nvPr>
        </p:nvSpPr>
        <p:spPr>
          <a:xfrm>
            <a:off x="2229076" y="2100748"/>
            <a:ext cx="1477200" cy="1876613"/>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dirty="0"/>
              <a:t>השרת ניהול מרכזי מקבל את הלוגים מנקה את הלוגים.</a:t>
            </a:r>
          </a:p>
          <a:p>
            <a:pPr marL="0" lvl="0" indent="0" algn="ctr" rtl="1">
              <a:spcBef>
                <a:spcPts val="0"/>
              </a:spcBef>
              <a:spcAft>
                <a:spcPts val="0"/>
              </a:spcAft>
              <a:buNone/>
            </a:pPr>
            <a:endParaRPr lang="he-IL" dirty="0"/>
          </a:p>
          <a:p>
            <a:pPr marL="0" lvl="0" indent="0" algn="ctr" rtl="1">
              <a:spcBef>
                <a:spcPts val="0"/>
              </a:spcBef>
              <a:spcAft>
                <a:spcPts val="0"/>
              </a:spcAft>
              <a:buNone/>
            </a:pPr>
            <a:r>
              <a:rPr lang="he-IL" dirty="0"/>
              <a:t>לוגים של </a:t>
            </a:r>
            <a:r>
              <a:rPr lang="en-US" dirty="0"/>
              <a:t>Windows Event</a:t>
            </a:r>
          </a:p>
          <a:p>
            <a:pPr marL="0" lvl="0" indent="0" algn="ctr" rtl="1">
              <a:spcBef>
                <a:spcPts val="0"/>
              </a:spcBef>
              <a:spcAft>
                <a:spcPts val="0"/>
              </a:spcAft>
              <a:buNone/>
            </a:pPr>
            <a:r>
              <a:rPr lang="he-IL" dirty="0"/>
              <a:t>השרת מנתח ועל פי מיליון מיוחד שהוכן יודע לזהות עם הלוג שמתקבל הוא חשוד כמתקפה</a:t>
            </a:r>
          </a:p>
          <a:p>
            <a:pPr marL="0" lvl="0" indent="0" algn="ctr" rtl="1">
              <a:spcBef>
                <a:spcPts val="0"/>
              </a:spcBef>
              <a:spcAft>
                <a:spcPts val="0"/>
              </a:spcAft>
              <a:buNone/>
            </a:pPr>
            <a:endParaRPr lang="he-IL" dirty="0"/>
          </a:p>
          <a:p>
            <a:pPr marL="0" lvl="0" indent="0" algn="ctr" rtl="1">
              <a:spcBef>
                <a:spcPts val="0"/>
              </a:spcBef>
              <a:spcAft>
                <a:spcPts val="0"/>
              </a:spcAft>
              <a:buNone/>
            </a:pPr>
            <a:r>
              <a:rPr lang="he-IL" dirty="0"/>
              <a:t>לוגים של </a:t>
            </a:r>
            <a:r>
              <a:rPr lang="en-US" dirty="0"/>
              <a:t>Firewall </a:t>
            </a:r>
          </a:p>
          <a:p>
            <a:pPr marL="0" lvl="0" indent="0" algn="ctr" rtl="1">
              <a:spcBef>
                <a:spcPts val="0"/>
              </a:spcBef>
              <a:spcAft>
                <a:spcPts val="0"/>
              </a:spcAft>
              <a:buNone/>
            </a:pPr>
            <a:r>
              <a:rPr lang="he-IL" dirty="0"/>
              <a:t>השרת מעביר ל- </a:t>
            </a:r>
            <a:r>
              <a:rPr lang="en-US" dirty="0"/>
              <a:t>Machine learning</a:t>
            </a:r>
            <a:endParaRPr lang="he-IL" dirty="0"/>
          </a:p>
        </p:txBody>
      </p:sp>
      <p:sp>
        <p:nvSpPr>
          <p:cNvPr id="325" name="Google Shape;325;p40"/>
          <p:cNvSpPr txBox="1">
            <a:spLocks noGrp="1"/>
          </p:cNvSpPr>
          <p:nvPr>
            <p:ph type="ctrTitle" idx="5"/>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Machine learning</a:t>
            </a:r>
            <a:endParaRPr dirty="0"/>
          </a:p>
        </p:txBody>
      </p:sp>
      <p:sp>
        <p:nvSpPr>
          <p:cNvPr id="326" name="Google Shape;326;p40"/>
          <p:cNvSpPr txBox="1">
            <a:spLocks noGrp="1"/>
          </p:cNvSpPr>
          <p:nvPr>
            <p:ph type="subTitle" idx="6"/>
          </p:nvPr>
        </p:nvSpPr>
        <p:spPr>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dirty="0"/>
              <a:t>הלמדת מכונה מנתחת את הלוגים שמתקבלים מה-</a:t>
            </a:r>
            <a:r>
              <a:rPr lang="en-US" dirty="0"/>
              <a:t>FIREWALL</a:t>
            </a:r>
          </a:p>
          <a:p>
            <a:pPr marL="0" lvl="0" indent="0" algn="ctr" rtl="1">
              <a:spcBef>
                <a:spcPts val="0"/>
              </a:spcBef>
              <a:spcAft>
                <a:spcPts val="0"/>
              </a:spcAft>
              <a:buNone/>
            </a:pPr>
            <a:r>
              <a:rPr lang="he-IL" dirty="0"/>
              <a:t>ויודעת לזהות אנומליות</a:t>
            </a:r>
            <a:r>
              <a:rPr lang="en-US" dirty="0"/>
              <a:t>/</a:t>
            </a:r>
            <a:r>
              <a:rPr lang="he-IL" dirty="0"/>
              <a:t> אירועים חשודים בתעבורה ולהתריע עליהם</a:t>
            </a:r>
            <a:endParaRPr lang="en-US" dirty="0"/>
          </a:p>
        </p:txBody>
      </p:sp>
      <p:sp>
        <p:nvSpPr>
          <p:cNvPr id="329" name="Google Shape;329;p40"/>
          <p:cNvSpPr txBox="1">
            <a:spLocks noGrp="1"/>
          </p:cNvSpPr>
          <p:nvPr>
            <p:ph type="ctrTitle" idx="7"/>
          </p:nvPr>
        </p:nvSpPr>
        <p:spPr>
          <a:prstGeom prst="rect">
            <a:avLst/>
          </a:prstGeom>
        </p:spPr>
        <p:txBody>
          <a:bodyPr spcFirstLastPara="1" wrap="square" lIns="91425" tIns="91425" rIns="91425" bIns="91425" anchor="b" anchorCtr="0">
            <a:noAutofit/>
          </a:bodyPr>
          <a:lstStyle/>
          <a:p>
            <a:pPr lvl="0"/>
            <a:r>
              <a:rPr lang="en-US" dirty="0"/>
              <a:t>DATABASE</a:t>
            </a:r>
            <a:endParaRPr dirty="0"/>
          </a:p>
        </p:txBody>
      </p:sp>
      <p:sp>
        <p:nvSpPr>
          <p:cNvPr id="330" name="Google Shape;330;p40"/>
          <p:cNvSpPr txBox="1">
            <a:spLocks noGrp="1"/>
          </p:cNvSpPr>
          <p:nvPr>
            <p:ph type="subTitle" idx="8"/>
          </p:nvPr>
        </p:nvSpPr>
        <p:spPr>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dirty="0"/>
              <a:t>כל הלוגים שמתקבלים נשמרי בקבצי </a:t>
            </a:r>
            <a:r>
              <a:rPr lang="en-US" dirty="0"/>
              <a:t>CSV</a:t>
            </a:r>
            <a:r>
              <a:rPr lang="he-IL" dirty="0"/>
              <a:t> </a:t>
            </a:r>
          </a:p>
          <a:p>
            <a:pPr marL="0" lvl="0" indent="0" algn="ctr" rtl="1">
              <a:spcBef>
                <a:spcPts val="0"/>
              </a:spcBef>
              <a:spcAft>
                <a:spcPts val="0"/>
              </a:spcAft>
              <a:buNone/>
            </a:pPr>
            <a:r>
              <a:rPr lang="he-IL" dirty="0"/>
              <a:t>כדי שהשרת ניהול המרכזי יוכל לנתח את המידע ולהציג אותו בטבלאות וגרפים בצורה הנכונה</a:t>
            </a:r>
            <a:endParaRPr dirty="0"/>
          </a:p>
        </p:txBody>
      </p:sp>
      <p:sp>
        <p:nvSpPr>
          <p:cNvPr id="331" name="Google Shape;331;p40"/>
          <p:cNvSpPr txBox="1">
            <a:spLocks noGrp="1"/>
          </p:cNvSpPr>
          <p:nvPr>
            <p:ph type="ctrTitle" idx="9"/>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L" dirty="0"/>
              <a:t>ADMIN PANEL</a:t>
            </a:r>
            <a:endParaRPr dirty="0"/>
          </a:p>
        </p:txBody>
      </p:sp>
      <p:sp>
        <p:nvSpPr>
          <p:cNvPr id="332" name="Google Shape;332;p40"/>
          <p:cNvSpPr txBox="1">
            <a:spLocks noGrp="1"/>
          </p:cNvSpPr>
          <p:nvPr>
            <p:ph type="subTitle" idx="13"/>
          </p:nvPr>
        </p:nvSpPr>
        <p:spPr>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dirty="0"/>
              <a:t>המערכת מספקת ממשק למשתמש שבו הוא יכול לראות סטטיסטיקות ומידע על אירועים שהתרחשו וגם על ואירועים שקורים בזמן אמת </a:t>
            </a:r>
            <a:endParaRPr dirty="0"/>
          </a:p>
        </p:txBody>
      </p:sp>
      <p:cxnSp>
        <p:nvCxnSpPr>
          <p:cNvPr id="333" name="Google Shape;333;p40"/>
          <p:cNvCxnSpPr/>
          <p:nvPr/>
        </p:nvCxnSpPr>
        <p:spPr>
          <a:xfrm rot="10800000">
            <a:off x="-49600" y="1722725"/>
            <a:ext cx="5334600" cy="0"/>
          </a:xfrm>
          <a:prstGeom prst="straightConnector1">
            <a:avLst/>
          </a:prstGeom>
          <a:noFill/>
          <a:ln w="9525" cap="flat" cmpd="sng">
            <a:solidFill>
              <a:schemeClr val="dk2"/>
            </a:solidFill>
            <a:prstDash val="solid"/>
            <a:round/>
            <a:headEnd type="none" w="med" len="med"/>
            <a:tailEnd type="none" w="med" len="med"/>
          </a:ln>
        </p:spPr>
      </p:cxnSp>
      <p:cxnSp>
        <p:nvCxnSpPr>
          <p:cNvPr id="334" name="Google Shape;334;p40"/>
          <p:cNvCxnSpPr>
            <a:cxnSpLocks/>
          </p:cNvCxnSpPr>
          <p:nvPr/>
        </p:nvCxnSpPr>
        <p:spPr>
          <a:xfrm flipH="1">
            <a:off x="4222992" y="3636311"/>
            <a:ext cx="4981347" cy="0"/>
          </a:xfrm>
          <a:prstGeom prst="straightConnector1">
            <a:avLst/>
          </a:prstGeom>
          <a:noFill/>
          <a:ln w="9525" cap="flat" cmpd="sng">
            <a:solidFill>
              <a:schemeClr val="dk2"/>
            </a:solidFill>
            <a:prstDash val="solid"/>
            <a:round/>
            <a:headEnd type="none" w="med" len="med"/>
            <a:tailEnd type="none" w="med" len="med"/>
          </a:ln>
        </p:spPr>
      </p:cxnSp>
      <p:grpSp>
        <p:nvGrpSpPr>
          <p:cNvPr id="4" name="Graphic 2" descr="Computer">
            <a:extLst>
              <a:ext uri="{FF2B5EF4-FFF2-40B4-BE49-F238E27FC236}">
                <a16:creationId xmlns:a16="http://schemas.microsoft.com/office/drawing/2014/main" id="{5A2AF525-437C-48F6-9028-ECB7A62B10E1}"/>
              </a:ext>
            </a:extLst>
          </p:cNvPr>
          <p:cNvGrpSpPr/>
          <p:nvPr/>
        </p:nvGrpSpPr>
        <p:grpSpPr>
          <a:xfrm>
            <a:off x="1092667" y="1225553"/>
            <a:ext cx="524122" cy="558004"/>
            <a:chOff x="361934" y="744976"/>
            <a:chExt cx="615966" cy="615966"/>
          </a:xfrm>
        </p:grpSpPr>
        <p:sp>
          <p:nvSpPr>
            <p:cNvPr id="5" name="Freeform: Shape 4">
              <a:extLst>
                <a:ext uri="{FF2B5EF4-FFF2-40B4-BE49-F238E27FC236}">
                  <a16:creationId xmlns:a16="http://schemas.microsoft.com/office/drawing/2014/main" id="{9916F438-C1B9-4F0E-8166-3EC6C67A5D30}"/>
                </a:ext>
              </a:extLst>
            </p:cNvPr>
            <p:cNvSpPr/>
            <p:nvPr/>
          </p:nvSpPr>
          <p:spPr>
            <a:xfrm>
              <a:off x="374766" y="873302"/>
              <a:ext cx="384978" cy="359313"/>
            </a:xfrm>
            <a:custGeom>
              <a:avLst/>
              <a:gdLst>
                <a:gd name="connsiteX0" fmla="*/ 346481 w 384978"/>
                <a:gd name="connsiteY0" fmla="*/ 243820 h 359313"/>
                <a:gd name="connsiteX1" fmla="*/ 38498 w 384978"/>
                <a:gd name="connsiteY1" fmla="*/ 243820 h 359313"/>
                <a:gd name="connsiteX2" fmla="*/ 38498 w 384978"/>
                <a:gd name="connsiteY2" fmla="*/ 38498 h 359313"/>
                <a:gd name="connsiteX3" fmla="*/ 346481 w 384978"/>
                <a:gd name="connsiteY3" fmla="*/ 38498 h 359313"/>
                <a:gd name="connsiteX4" fmla="*/ 346481 w 384978"/>
                <a:gd name="connsiteY4" fmla="*/ 243820 h 359313"/>
                <a:gd name="connsiteX5" fmla="*/ 359314 w 384978"/>
                <a:gd name="connsiteY5" fmla="*/ 0 h 359313"/>
                <a:gd name="connsiteX6" fmla="*/ 25665 w 384978"/>
                <a:gd name="connsiteY6" fmla="*/ 0 h 359313"/>
                <a:gd name="connsiteX7" fmla="*/ 0 w 384978"/>
                <a:gd name="connsiteY7" fmla="*/ 25665 h 359313"/>
                <a:gd name="connsiteX8" fmla="*/ 0 w 384978"/>
                <a:gd name="connsiteY8" fmla="*/ 256653 h 359313"/>
                <a:gd name="connsiteX9" fmla="*/ 25665 w 384978"/>
                <a:gd name="connsiteY9" fmla="*/ 282318 h 359313"/>
                <a:gd name="connsiteX10" fmla="*/ 153992 w 384978"/>
                <a:gd name="connsiteY10" fmla="*/ 282318 h 359313"/>
                <a:gd name="connsiteX11" fmla="*/ 153992 w 384978"/>
                <a:gd name="connsiteY11" fmla="*/ 320816 h 359313"/>
                <a:gd name="connsiteX12" fmla="*/ 96245 w 384978"/>
                <a:gd name="connsiteY12" fmla="*/ 320816 h 359313"/>
                <a:gd name="connsiteX13" fmla="*/ 96245 w 384978"/>
                <a:gd name="connsiteY13" fmla="*/ 359314 h 359313"/>
                <a:gd name="connsiteX14" fmla="*/ 288734 w 384978"/>
                <a:gd name="connsiteY14" fmla="*/ 359314 h 359313"/>
                <a:gd name="connsiteX15" fmla="*/ 288734 w 384978"/>
                <a:gd name="connsiteY15" fmla="*/ 320816 h 359313"/>
                <a:gd name="connsiteX16" fmla="*/ 230987 w 384978"/>
                <a:gd name="connsiteY16" fmla="*/ 320816 h 359313"/>
                <a:gd name="connsiteX17" fmla="*/ 230987 w 384978"/>
                <a:gd name="connsiteY17" fmla="*/ 282318 h 359313"/>
                <a:gd name="connsiteX18" fmla="*/ 359314 w 384978"/>
                <a:gd name="connsiteY18" fmla="*/ 282318 h 359313"/>
                <a:gd name="connsiteX19" fmla="*/ 384979 w 384978"/>
                <a:gd name="connsiteY19" fmla="*/ 256653 h 359313"/>
                <a:gd name="connsiteX20" fmla="*/ 384979 w 384978"/>
                <a:gd name="connsiteY20" fmla="*/ 25665 h 359313"/>
                <a:gd name="connsiteX21" fmla="*/ 359314 w 384978"/>
                <a:gd name="connsiteY21" fmla="*/ 0 h 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78" h="359313">
                  <a:moveTo>
                    <a:pt x="346481" y="243820"/>
                  </a:moveTo>
                  <a:lnTo>
                    <a:pt x="38498" y="243820"/>
                  </a:lnTo>
                  <a:lnTo>
                    <a:pt x="38498" y="38498"/>
                  </a:lnTo>
                  <a:lnTo>
                    <a:pt x="346481" y="38498"/>
                  </a:lnTo>
                  <a:lnTo>
                    <a:pt x="346481" y="243820"/>
                  </a:lnTo>
                  <a:close/>
                  <a:moveTo>
                    <a:pt x="359314" y="0"/>
                  </a:moveTo>
                  <a:lnTo>
                    <a:pt x="25665" y="0"/>
                  </a:lnTo>
                  <a:cubicBezTo>
                    <a:pt x="11549" y="0"/>
                    <a:pt x="0" y="11549"/>
                    <a:pt x="0" y="25665"/>
                  </a:cubicBezTo>
                  <a:lnTo>
                    <a:pt x="0" y="256653"/>
                  </a:lnTo>
                  <a:cubicBezTo>
                    <a:pt x="0" y="270768"/>
                    <a:pt x="11549" y="282318"/>
                    <a:pt x="25665" y="282318"/>
                  </a:cubicBezTo>
                  <a:lnTo>
                    <a:pt x="153992" y="282318"/>
                  </a:lnTo>
                  <a:lnTo>
                    <a:pt x="153992" y="320816"/>
                  </a:lnTo>
                  <a:lnTo>
                    <a:pt x="96245" y="320816"/>
                  </a:lnTo>
                  <a:lnTo>
                    <a:pt x="96245" y="359314"/>
                  </a:lnTo>
                  <a:lnTo>
                    <a:pt x="288734" y="359314"/>
                  </a:lnTo>
                  <a:lnTo>
                    <a:pt x="288734" y="320816"/>
                  </a:lnTo>
                  <a:lnTo>
                    <a:pt x="230987" y="320816"/>
                  </a:lnTo>
                  <a:lnTo>
                    <a:pt x="230987" y="282318"/>
                  </a:lnTo>
                  <a:lnTo>
                    <a:pt x="359314" y="282318"/>
                  </a:lnTo>
                  <a:cubicBezTo>
                    <a:pt x="373429" y="282318"/>
                    <a:pt x="384979" y="270768"/>
                    <a:pt x="384979" y="256653"/>
                  </a:cubicBezTo>
                  <a:lnTo>
                    <a:pt x="384979" y="25665"/>
                  </a:lnTo>
                  <a:cubicBezTo>
                    <a:pt x="384979" y="11549"/>
                    <a:pt x="373429" y="0"/>
                    <a:pt x="359314"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IL"/>
            </a:p>
          </p:txBody>
        </p:sp>
        <p:sp>
          <p:nvSpPr>
            <p:cNvPr id="6" name="Freeform: Shape 5">
              <a:extLst>
                <a:ext uri="{FF2B5EF4-FFF2-40B4-BE49-F238E27FC236}">
                  <a16:creationId xmlns:a16="http://schemas.microsoft.com/office/drawing/2014/main" id="{11560181-5796-46D4-9A0B-C1295538182C}"/>
                </a:ext>
              </a:extLst>
            </p:cNvPr>
            <p:cNvSpPr/>
            <p:nvPr/>
          </p:nvSpPr>
          <p:spPr>
            <a:xfrm>
              <a:off x="785410" y="873302"/>
              <a:ext cx="179656" cy="359313"/>
            </a:xfrm>
            <a:custGeom>
              <a:avLst/>
              <a:gdLst>
                <a:gd name="connsiteX0" fmla="*/ 153992 w 179656"/>
                <a:gd name="connsiteY0" fmla="*/ 64163 h 359313"/>
                <a:gd name="connsiteX1" fmla="*/ 25665 w 179656"/>
                <a:gd name="connsiteY1" fmla="*/ 64163 h 359313"/>
                <a:gd name="connsiteX2" fmla="*/ 25665 w 179656"/>
                <a:gd name="connsiteY2" fmla="*/ 25665 h 359313"/>
                <a:gd name="connsiteX3" fmla="*/ 153992 w 179656"/>
                <a:gd name="connsiteY3" fmla="*/ 25665 h 359313"/>
                <a:gd name="connsiteX4" fmla="*/ 153992 w 179656"/>
                <a:gd name="connsiteY4" fmla="*/ 64163 h 359313"/>
                <a:gd name="connsiteX5" fmla="*/ 153992 w 179656"/>
                <a:gd name="connsiteY5" fmla="*/ 128326 h 359313"/>
                <a:gd name="connsiteX6" fmla="*/ 25665 w 179656"/>
                <a:gd name="connsiteY6" fmla="*/ 128326 h 359313"/>
                <a:gd name="connsiteX7" fmla="*/ 25665 w 179656"/>
                <a:gd name="connsiteY7" fmla="*/ 89828 h 359313"/>
                <a:gd name="connsiteX8" fmla="*/ 153992 w 179656"/>
                <a:gd name="connsiteY8" fmla="*/ 89828 h 359313"/>
                <a:gd name="connsiteX9" fmla="*/ 153992 w 179656"/>
                <a:gd name="connsiteY9" fmla="*/ 128326 h 359313"/>
                <a:gd name="connsiteX10" fmla="*/ 89828 w 179656"/>
                <a:gd name="connsiteY10" fmla="*/ 320816 h 359313"/>
                <a:gd name="connsiteX11" fmla="*/ 70579 w 179656"/>
                <a:gd name="connsiteY11" fmla="*/ 301567 h 359313"/>
                <a:gd name="connsiteX12" fmla="*/ 89828 w 179656"/>
                <a:gd name="connsiteY12" fmla="*/ 282318 h 359313"/>
                <a:gd name="connsiteX13" fmla="*/ 109077 w 179656"/>
                <a:gd name="connsiteY13" fmla="*/ 301567 h 359313"/>
                <a:gd name="connsiteX14" fmla="*/ 89828 w 179656"/>
                <a:gd name="connsiteY14" fmla="*/ 320816 h 359313"/>
                <a:gd name="connsiteX15" fmla="*/ 153992 w 179656"/>
                <a:gd name="connsiteY15" fmla="*/ 0 h 359313"/>
                <a:gd name="connsiteX16" fmla="*/ 25665 w 179656"/>
                <a:gd name="connsiteY16" fmla="*/ 0 h 359313"/>
                <a:gd name="connsiteX17" fmla="*/ 0 w 179656"/>
                <a:gd name="connsiteY17" fmla="*/ 25665 h 359313"/>
                <a:gd name="connsiteX18" fmla="*/ 0 w 179656"/>
                <a:gd name="connsiteY18" fmla="*/ 333648 h 359313"/>
                <a:gd name="connsiteX19" fmla="*/ 25665 w 179656"/>
                <a:gd name="connsiteY19" fmla="*/ 359314 h 359313"/>
                <a:gd name="connsiteX20" fmla="*/ 153992 w 179656"/>
                <a:gd name="connsiteY20" fmla="*/ 359314 h 359313"/>
                <a:gd name="connsiteX21" fmla="*/ 179657 w 179656"/>
                <a:gd name="connsiteY21" fmla="*/ 333648 h 359313"/>
                <a:gd name="connsiteX22" fmla="*/ 179657 w 179656"/>
                <a:gd name="connsiteY22" fmla="*/ 25665 h 359313"/>
                <a:gd name="connsiteX23" fmla="*/ 153992 w 179656"/>
                <a:gd name="connsiteY23" fmla="*/ 0 h 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56" h="359313">
                  <a:moveTo>
                    <a:pt x="153992" y="64163"/>
                  </a:moveTo>
                  <a:lnTo>
                    <a:pt x="25665" y="64163"/>
                  </a:lnTo>
                  <a:lnTo>
                    <a:pt x="25665" y="25665"/>
                  </a:lnTo>
                  <a:lnTo>
                    <a:pt x="153992" y="25665"/>
                  </a:lnTo>
                  <a:lnTo>
                    <a:pt x="153992" y="64163"/>
                  </a:lnTo>
                  <a:close/>
                  <a:moveTo>
                    <a:pt x="153992" y="128326"/>
                  </a:moveTo>
                  <a:lnTo>
                    <a:pt x="25665" y="128326"/>
                  </a:lnTo>
                  <a:lnTo>
                    <a:pt x="25665" y="89828"/>
                  </a:lnTo>
                  <a:lnTo>
                    <a:pt x="153992" y="89828"/>
                  </a:lnTo>
                  <a:lnTo>
                    <a:pt x="153992" y="128326"/>
                  </a:lnTo>
                  <a:close/>
                  <a:moveTo>
                    <a:pt x="89828" y="320816"/>
                  </a:moveTo>
                  <a:cubicBezTo>
                    <a:pt x="78921" y="320816"/>
                    <a:pt x="70579" y="312474"/>
                    <a:pt x="70579" y="301567"/>
                  </a:cubicBezTo>
                  <a:cubicBezTo>
                    <a:pt x="70579" y="290659"/>
                    <a:pt x="78921" y="282318"/>
                    <a:pt x="89828" y="282318"/>
                  </a:cubicBezTo>
                  <a:cubicBezTo>
                    <a:pt x="100736" y="282318"/>
                    <a:pt x="109077" y="290659"/>
                    <a:pt x="109077" y="301567"/>
                  </a:cubicBezTo>
                  <a:cubicBezTo>
                    <a:pt x="109077" y="312474"/>
                    <a:pt x="100736" y="320816"/>
                    <a:pt x="89828" y="320816"/>
                  </a:cubicBezTo>
                  <a:close/>
                  <a:moveTo>
                    <a:pt x="153992" y="0"/>
                  </a:moveTo>
                  <a:lnTo>
                    <a:pt x="25665" y="0"/>
                  </a:lnTo>
                  <a:cubicBezTo>
                    <a:pt x="11549" y="0"/>
                    <a:pt x="0" y="11549"/>
                    <a:pt x="0" y="25665"/>
                  </a:cubicBezTo>
                  <a:lnTo>
                    <a:pt x="0" y="333648"/>
                  </a:lnTo>
                  <a:cubicBezTo>
                    <a:pt x="0" y="347764"/>
                    <a:pt x="11549" y="359314"/>
                    <a:pt x="25665" y="359314"/>
                  </a:cubicBezTo>
                  <a:lnTo>
                    <a:pt x="153992" y="359314"/>
                  </a:lnTo>
                  <a:cubicBezTo>
                    <a:pt x="168107" y="359314"/>
                    <a:pt x="179657" y="347764"/>
                    <a:pt x="179657" y="333648"/>
                  </a:cubicBezTo>
                  <a:lnTo>
                    <a:pt x="179657" y="25665"/>
                  </a:lnTo>
                  <a:cubicBezTo>
                    <a:pt x="179657" y="11549"/>
                    <a:pt x="168107" y="0"/>
                    <a:pt x="153992"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IL"/>
            </a:p>
          </p:txBody>
        </p:sp>
      </p:grpSp>
      <p:pic>
        <p:nvPicPr>
          <p:cNvPr id="8" name="Graphic 7" descr="Cloud Computing">
            <a:extLst>
              <a:ext uri="{FF2B5EF4-FFF2-40B4-BE49-F238E27FC236}">
                <a16:creationId xmlns:a16="http://schemas.microsoft.com/office/drawing/2014/main" id="{B3B50C07-56E0-4EDD-A5A2-6C35D2BC85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886" y="1223185"/>
            <a:ext cx="481665" cy="481665"/>
          </a:xfrm>
          <a:prstGeom prst="rect">
            <a:avLst/>
          </a:prstGeom>
        </p:spPr>
      </p:pic>
      <p:pic>
        <p:nvPicPr>
          <p:cNvPr id="10" name="Graphic 9" descr="Database">
            <a:extLst>
              <a:ext uri="{FF2B5EF4-FFF2-40B4-BE49-F238E27FC236}">
                <a16:creationId xmlns:a16="http://schemas.microsoft.com/office/drawing/2014/main" id="{6F4C154A-335A-4774-B468-A10E41ADB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254" y="3157365"/>
            <a:ext cx="481665" cy="481665"/>
          </a:xfrm>
          <a:prstGeom prst="rect">
            <a:avLst/>
          </a:prstGeom>
        </p:spPr>
      </p:pic>
      <p:grpSp>
        <p:nvGrpSpPr>
          <p:cNvPr id="76" name="Google Shape;5600;p60">
            <a:extLst>
              <a:ext uri="{FF2B5EF4-FFF2-40B4-BE49-F238E27FC236}">
                <a16:creationId xmlns:a16="http://schemas.microsoft.com/office/drawing/2014/main" id="{0614604F-02F3-4720-8C5A-C20D98DCB5E0}"/>
              </a:ext>
            </a:extLst>
          </p:cNvPr>
          <p:cNvGrpSpPr/>
          <p:nvPr/>
        </p:nvGrpSpPr>
        <p:grpSpPr>
          <a:xfrm>
            <a:off x="4325245" y="1361426"/>
            <a:ext cx="332705" cy="333590"/>
            <a:chOff x="-44528075" y="1982825"/>
            <a:chExt cx="300900" cy="301700"/>
          </a:xfrm>
          <a:solidFill>
            <a:schemeClr val="tx1"/>
          </a:solidFill>
        </p:grpSpPr>
        <p:sp>
          <p:nvSpPr>
            <p:cNvPr id="77" name="Google Shape;5601;p60">
              <a:extLst>
                <a:ext uri="{FF2B5EF4-FFF2-40B4-BE49-F238E27FC236}">
                  <a16:creationId xmlns:a16="http://schemas.microsoft.com/office/drawing/2014/main" id="{93F2D7D1-D66F-480B-9C94-EE224486A6ED}"/>
                </a:ext>
              </a:extLst>
            </p:cNvPr>
            <p:cNvSpPr/>
            <p:nvPr/>
          </p:nvSpPr>
          <p:spPr>
            <a:xfrm>
              <a:off x="-44528075" y="1982825"/>
              <a:ext cx="300900" cy="301700"/>
            </a:xfrm>
            <a:custGeom>
              <a:avLst/>
              <a:gdLst/>
              <a:ahLst/>
              <a:cxnLst/>
              <a:rect l="l" t="t" r="r" b="b"/>
              <a:pathLst>
                <a:path w="12036" h="12068" extrusionOk="0">
                  <a:moveTo>
                    <a:pt x="9547" y="2175"/>
                  </a:moveTo>
                  <a:cubicBezTo>
                    <a:pt x="9736" y="2175"/>
                    <a:pt x="9893" y="2332"/>
                    <a:pt x="9893" y="2521"/>
                  </a:cubicBezTo>
                  <a:lnTo>
                    <a:pt x="9893" y="9547"/>
                  </a:lnTo>
                  <a:cubicBezTo>
                    <a:pt x="9893" y="9736"/>
                    <a:pt x="9736" y="9893"/>
                    <a:pt x="9547" y="9893"/>
                  </a:cubicBezTo>
                  <a:lnTo>
                    <a:pt x="2552" y="9893"/>
                  </a:lnTo>
                  <a:cubicBezTo>
                    <a:pt x="2332" y="9893"/>
                    <a:pt x="2206" y="9736"/>
                    <a:pt x="2206" y="9547"/>
                  </a:cubicBezTo>
                  <a:lnTo>
                    <a:pt x="2206" y="2521"/>
                  </a:lnTo>
                  <a:cubicBezTo>
                    <a:pt x="2206" y="2332"/>
                    <a:pt x="2332" y="2175"/>
                    <a:pt x="2552" y="2175"/>
                  </a:cubicBezTo>
                  <a:close/>
                  <a:moveTo>
                    <a:pt x="3183" y="1"/>
                  </a:moveTo>
                  <a:cubicBezTo>
                    <a:pt x="2994" y="1"/>
                    <a:pt x="2836" y="158"/>
                    <a:pt x="2836" y="347"/>
                  </a:cubicBezTo>
                  <a:lnTo>
                    <a:pt x="2836" y="1419"/>
                  </a:lnTo>
                  <a:lnTo>
                    <a:pt x="2458" y="1419"/>
                  </a:lnTo>
                  <a:cubicBezTo>
                    <a:pt x="1891" y="1419"/>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2"/>
                    <a:pt x="1" y="4601"/>
                  </a:cubicBezTo>
                  <a:cubicBezTo>
                    <a:pt x="1" y="4821"/>
                    <a:pt x="158" y="4979"/>
                    <a:pt x="347" y="4979"/>
                  </a:cubicBezTo>
                  <a:lnTo>
                    <a:pt x="1418" y="4979"/>
                  </a:lnTo>
                  <a:lnTo>
                    <a:pt x="1418" y="5672"/>
                  </a:lnTo>
                  <a:lnTo>
                    <a:pt x="347" y="5672"/>
                  </a:lnTo>
                  <a:cubicBezTo>
                    <a:pt x="158" y="5672"/>
                    <a:pt x="1" y="5829"/>
                    <a:pt x="1" y="6018"/>
                  </a:cubicBezTo>
                  <a:cubicBezTo>
                    <a:pt x="1" y="6239"/>
                    <a:pt x="158" y="6396"/>
                    <a:pt x="347" y="6396"/>
                  </a:cubicBezTo>
                  <a:lnTo>
                    <a:pt x="1418" y="6396"/>
                  </a:lnTo>
                  <a:lnTo>
                    <a:pt x="1418" y="7090"/>
                  </a:lnTo>
                  <a:lnTo>
                    <a:pt x="347" y="7090"/>
                  </a:lnTo>
                  <a:cubicBezTo>
                    <a:pt x="158" y="7090"/>
                    <a:pt x="1" y="7247"/>
                    <a:pt x="1" y="7436"/>
                  </a:cubicBezTo>
                  <a:cubicBezTo>
                    <a:pt x="1" y="7657"/>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50"/>
                    <a:pt x="2458" y="10650"/>
                  </a:cubicBezTo>
                  <a:lnTo>
                    <a:pt x="2836" y="10650"/>
                  </a:lnTo>
                  <a:lnTo>
                    <a:pt x="2836" y="11689"/>
                  </a:lnTo>
                  <a:cubicBezTo>
                    <a:pt x="2836" y="11910"/>
                    <a:pt x="2994" y="12067"/>
                    <a:pt x="3183" y="12067"/>
                  </a:cubicBezTo>
                  <a:cubicBezTo>
                    <a:pt x="3372" y="12067"/>
                    <a:pt x="3529" y="11910"/>
                    <a:pt x="3529" y="11689"/>
                  </a:cubicBezTo>
                  <a:lnTo>
                    <a:pt x="3529" y="10555"/>
                  </a:lnTo>
                  <a:lnTo>
                    <a:pt x="4254" y="10555"/>
                  </a:lnTo>
                  <a:lnTo>
                    <a:pt x="4254" y="11626"/>
                  </a:lnTo>
                  <a:cubicBezTo>
                    <a:pt x="4254" y="11815"/>
                    <a:pt x="4411" y="11973"/>
                    <a:pt x="4600" y="11973"/>
                  </a:cubicBezTo>
                  <a:cubicBezTo>
                    <a:pt x="4789" y="11973"/>
                    <a:pt x="4947" y="11815"/>
                    <a:pt x="4947" y="11626"/>
                  </a:cubicBezTo>
                  <a:lnTo>
                    <a:pt x="4947" y="10555"/>
                  </a:lnTo>
                  <a:lnTo>
                    <a:pt x="5671" y="10555"/>
                  </a:lnTo>
                  <a:lnTo>
                    <a:pt x="5671" y="11626"/>
                  </a:lnTo>
                  <a:cubicBezTo>
                    <a:pt x="5671" y="11815"/>
                    <a:pt x="5829" y="11973"/>
                    <a:pt x="6018" y="11973"/>
                  </a:cubicBezTo>
                  <a:cubicBezTo>
                    <a:pt x="6207" y="11973"/>
                    <a:pt x="6365" y="11815"/>
                    <a:pt x="6365" y="11626"/>
                  </a:cubicBezTo>
                  <a:lnTo>
                    <a:pt x="6365" y="10555"/>
                  </a:lnTo>
                  <a:lnTo>
                    <a:pt x="7089" y="10555"/>
                  </a:lnTo>
                  <a:lnTo>
                    <a:pt x="7089" y="11626"/>
                  </a:lnTo>
                  <a:cubicBezTo>
                    <a:pt x="7089" y="11815"/>
                    <a:pt x="7247" y="11973"/>
                    <a:pt x="7436" y="11973"/>
                  </a:cubicBezTo>
                  <a:cubicBezTo>
                    <a:pt x="7625" y="11973"/>
                    <a:pt x="7782" y="11815"/>
                    <a:pt x="7782" y="11626"/>
                  </a:cubicBezTo>
                  <a:lnTo>
                    <a:pt x="7782" y="10555"/>
                  </a:lnTo>
                  <a:lnTo>
                    <a:pt x="8507" y="10555"/>
                  </a:lnTo>
                  <a:lnTo>
                    <a:pt x="8507" y="11626"/>
                  </a:lnTo>
                  <a:cubicBezTo>
                    <a:pt x="8507" y="11815"/>
                    <a:pt x="8664" y="11973"/>
                    <a:pt x="8853" y="11973"/>
                  </a:cubicBezTo>
                  <a:cubicBezTo>
                    <a:pt x="9042" y="11973"/>
                    <a:pt x="9200" y="11815"/>
                    <a:pt x="9200" y="11626"/>
                  </a:cubicBezTo>
                  <a:lnTo>
                    <a:pt x="9200" y="10555"/>
                  </a:lnTo>
                  <a:lnTo>
                    <a:pt x="9547" y="10555"/>
                  </a:lnTo>
                  <a:cubicBezTo>
                    <a:pt x="10145" y="10555"/>
                    <a:pt x="10618" y="10082"/>
                    <a:pt x="10618" y="9484"/>
                  </a:cubicBezTo>
                  <a:lnTo>
                    <a:pt x="10618" y="9137"/>
                  </a:lnTo>
                  <a:lnTo>
                    <a:pt x="11689" y="9137"/>
                  </a:lnTo>
                  <a:cubicBezTo>
                    <a:pt x="11878" y="9137"/>
                    <a:pt x="12035" y="8980"/>
                    <a:pt x="12035" y="8791"/>
                  </a:cubicBezTo>
                  <a:cubicBezTo>
                    <a:pt x="12035" y="8602"/>
                    <a:pt x="11878" y="8444"/>
                    <a:pt x="11689" y="8444"/>
                  </a:cubicBezTo>
                  <a:lnTo>
                    <a:pt x="10618" y="8444"/>
                  </a:lnTo>
                  <a:lnTo>
                    <a:pt x="10618" y="7720"/>
                  </a:lnTo>
                  <a:lnTo>
                    <a:pt x="11689" y="7720"/>
                  </a:lnTo>
                  <a:cubicBezTo>
                    <a:pt x="11878" y="7720"/>
                    <a:pt x="12035" y="7562"/>
                    <a:pt x="12035" y="7373"/>
                  </a:cubicBezTo>
                  <a:cubicBezTo>
                    <a:pt x="12035" y="7153"/>
                    <a:pt x="11878" y="6995"/>
                    <a:pt x="11689" y="6995"/>
                  </a:cubicBezTo>
                  <a:lnTo>
                    <a:pt x="10618" y="6995"/>
                  </a:lnTo>
                  <a:lnTo>
                    <a:pt x="10618" y="6302"/>
                  </a:lnTo>
                  <a:lnTo>
                    <a:pt x="11689" y="6302"/>
                  </a:lnTo>
                  <a:cubicBezTo>
                    <a:pt x="11878" y="6302"/>
                    <a:pt x="12035" y="6144"/>
                    <a:pt x="12035" y="5955"/>
                  </a:cubicBezTo>
                  <a:cubicBezTo>
                    <a:pt x="12035" y="5735"/>
                    <a:pt x="11878" y="5577"/>
                    <a:pt x="11689" y="5577"/>
                  </a:cubicBezTo>
                  <a:lnTo>
                    <a:pt x="10618" y="5577"/>
                  </a:lnTo>
                  <a:lnTo>
                    <a:pt x="10618" y="4884"/>
                  </a:lnTo>
                  <a:lnTo>
                    <a:pt x="11689" y="4884"/>
                  </a:lnTo>
                  <a:lnTo>
                    <a:pt x="11689" y="4979"/>
                  </a:lnTo>
                  <a:cubicBezTo>
                    <a:pt x="11878" y="4979"/>
                    <a:pt x="12035" y="4821"/>
                    <a:pt x="12035" y="4601"/>
                  </a:cubicBezTo>
                  <a:cubicBezTo>
                    <a:pt x="12035" y="4412"/>
                    <a:pt x="11878" y="4254"/>
                    <a:pt x="11689" y="4254"/>
                  </a:cubicBezTo>
                  <a:lnTo>
                    <a:pt x="10618" y="4254"/>
                  </a:lnTo>
                  <a:lnTo>
                    <a:pt x="10618" y="3529"/>
                  </a:lnTo>
                  <a:lnTo>
                    <a:pt x="11689" y="3529"/>
                  </a:lnTo>
                  <a:cubicBezTo>
                    <a:pt x="11878" y="3529"/>
                    <a:pt x="12035" y="3372"/>
                    <a:pt x="12035" y="3183"/>
                  </a:cubicBezTo>
                  <a:cubicBezTo>
                    <a:pt x="12035" y="2994"/>
                    <a:pt x="11878" y="2836"/>
                    <a:pt x="11689" y="2836"/>
                  </a:cubicBezTo>
                  <a:lnTo>
                    <a:pt x="10618" y="2836"/>
                  </a:lnTo>
                  <a:lnTo>
                    <a:pt x="10618" y="2490"/>
                  </a:lnTo>
                  <a:cubicBezTo>
                    <a:pt x="10618" y="1891"/>
                    <a:pt x="10145" y="1419"/>
                    <a:pt x="9547" y="1419"/>
                  </a:cubicBezTo>
                  <a:lnTo>
                    <a:pt x="9200" y="1419"/>
                  </a:lnTo>
                  <a:lnTo>
                    <a:pt x="9200" y="347"/>
                  </a:lnTo>
                  <a:cubicBezTo>
                    <a:pt x="9200" y="158"/>
                    <a:pt x="9042" y="1"/>
                    <a:pt x="8853" y="1"/>
                  </a:cubicBezTo>
                  <a:cubicBezTo>
                    <a:pt x="8664" y="1"/>
                    <a:pt x="8507" y="158"/>
                    <a:pt x="8507" y="347"/>
                  </a:cubicBezTo>
                  <a:lnTo>
                    <a:pt x="8507" y="1419"/>
                  </a:lnTo>
                  <a:lnTo>
                    <a:pt x="7782" y="1419"/>
                  </a:lnTo>
                  <a:lnTo>
                    <a:pt x="7782" y="347"/>
                  </a:lnTo>
                  <a:cubicBezTo>
                    <a:pt x="7782" y="158"/>
                    <a:pt x="7625" y="1"/>
                    <a:pt x="7436" y="1"/>
                  </a:cubicBezTo>
                  <a:cubicBezTo>
                    <a:pt x="7247" y="1"/>
                    <a:pt x="7089" y="158"/>
                    <a:pt x="7089" y="347"/>
                  </a:cubicBezTo>
                  <a:lnTo>
                    <a:pt x="7089" y="1419"/>
                  </a:lnTo>
                  <a:lnTo>
                    <a:pt x="6365" y="1419"/>
                  </a:lnTo>
                  <a:lnTo>
                    <a:pt x="6365" y="347"/>
                  </a:lnTo>
                  <a:cubicBezTo>
                    <a:pt x="6365" y="158"/>
                    <a:pt x="6207" y="1"/>
                    <a:pt x="6018" y="1"/>
                  </a:cubicBezTo>
                  <a:cubicBezTo>
                    <a:pt x="5829" y="1"/>
                    <a:pt x="5671" y="158"/>
                    <a:pt x="5671" y="347"/>
                  </a:cubicBezTo>
                  <a:lnTo>
                    <a:pt x="5671" y="1419"/>
                  </a:lnTo>
                  <a:lnTo>
                    <a:pt x="4947" y="1419"/>
                  </a:lnTo>
                  <a:lnTo>
                    <a:pt x="4947" y="347"/>
                  </a:lnTo>
                  <a:cubicBezTo>
                    <a:pt x="4947" y="158"/>
                    <a:pt x="4789" y="1"/>
                    <a:pt x="4600" y="1"/>
                  </a:cubicBezTo>
                  <a:cubicBezTo>
                    <a:pt x="4411" y="1"/>
                    <a:pt x="4254" y="158"/>
                    <a:pt x="4254" y="347"/>
                  </a:cubicBezTo>
                  <a:lnTo>
                    <a:pt x="4254" y="1419"/>
                  </a:lnTo>
                  <a:lnTo>
                    <a:pt x="3529" y="1419"/>
                  </a:ln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602;p60">
              <a:extLst>
                <a:ext uri="{FF2B5EF4-FFF2-40B4-BE49-F238E27FC236}">
                  <a16:creationId xmlns:a16="http://schemas.microsoft.com/office/drawing/2014/main" id="{F68C67CA-4FCE-4C96-BBE6-7C810B44B422}"/>
                </a:ext>
              </a:extLst>
            </p:cNvPr>
            <p:cNvSpPr/>
            <p:nvPr/>
          </p:nvSpPr>
          <p:spPr>
            <a:xfrm>
              <a:off x="-44455600" y="205372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603;p60">
              <a:extLst>
                <a:ext uri="{FF2B5EF4-FFF2-40B4-BE49-F238E27FC236}">
                  <a16:creationId xmlns:a16="http://schemas.microsoft.com/office/drawing/2014/main" id="{302348E1-9547-4906-B52F-D5E424376637}"/>
                </a:ext>
              </a:extLst>
            </p:cNvPr>
            <p:cNvSpPr/>
            <p:nvPr/>
          </p:nvSpPr>
          <p:spPr>
            <a:xfrm>
              <a:off x="-44455600"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604;p60">
              <a:extLst>
                <a:ext uri="{FF2B5EF4-FFF2-40B4-BE49-F238E27FC236}">
                  <a16:creationId xmlns:a16="http://schemas.microsoft.com/office/drawing/2014/main" id="{77F32258-19A3-4BDC-97F8-774469A1A56F}"/>
                </a:ext>
              </a:extLst>
            </p:cNvPr>
            <p:cNvSpPr/>
            <p:nvPr/>
          </p:nvSpPr>
          <p:spPr>
            <a:xfrm>
              <a:off x="-44314625"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605;p60">
              <a:extLst>
                <a:ext uri="{FF2B5EF4-FFF2-40B4-BE49-F238E27FC236}">
                  <a16:creationId xmlns:a16="http://schemas.microsoft.com/office/drawing/2014/main" id="{7A8E166B-03DA-48F1-9DC0-E801DFD31BB2}"/>
                </a:ext>
              </a:extLst>
            </p:cNvPr>
            <p:cNvSpPr/>
            <p:nvPr/>
          </p:nvSpPr>
          <p:spPr>
            <a:xfrm>
              <a:off x="-44314625" y="2053725"/>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606;p60">
              <a:extLst>
                <a:ext uri="{FF2B5EF4-FFF2-40B4-BE49-F238E27FC236}">
                  <a16:creationId xmlns:a16="http://schemas.microsoft.com/office/drawing/2014/main" id="{E497C517-FAFF-4058-96A0-B785069B663F}"/>
                </a:ext>
              </a:extLst>
            </p:cNvPr>
            <p:cNvSpPr/>
            <p:nvPr/>
          </p:nvSpPr>
          <p:spPr>
            <a:xfrm>
              <a:off x="-44447725" y="2062375"/>
              <a:ext cx="143350" cy="140225"/>
            </a:xfrm>
            <a:custGeom>
              <a:avLst/>
              <a:gdLst/>
              <a:ahLst/>
              <a:cxnLst/>
              <a:rect l="l" t="t" r="r" b="b"/>
              <a:pathLst>
                <a:path w="5734" h="5609" extrusionOk="0">
                  <a:moveTo>
                    <a:pt x="3182" y="757"/>
                  </a:moveTo>
                  <a:lnTo>
                    <a:pt x="3182" y="883"/>
                  </a:lnTo>
                  <a:cubicBezTo>
                    <a:pt x="3182" y="1041"/>
                    <a:pt x="3277" y="1167"/>
                    <a:pt x="3434" y="1198"/>
                  </a:cubicBezTo>
                  <a:cubicBezTo>
                    <a:pt x="3623" y="1261"/>
                    <a:pt x="3812" y="1387"/>
                    <a:pt x="3970" y="1513"/>
                  </a:cubicBezTo>
                  <a:cubicBezTo>
                    <a:pt x="4049" y="1553"/>
                    <a:pt x="4142" y="1593"/>
                    <a:pt x="4231" y="1593"/>
                  </a:cubicBezTo>
                  <a:cubicBezTo>
                    <a:pt x="4282" y="1593"/>
                    <a:pt x="4333" y="1579"/>
                    <a:pt x="4379" y="1545"/>
                  </a:cubicBezTo>
                  <a:lnTo>
                    <a:pt x="4505" y="1482"/>
                  </a:lnTo>
                  <a:lnTo>
                    <a:pt x="4852" y="2049"/>
                  </a:lnTo>
                  <a:lnTo>
                    <a:pt x="4726" y="2143"/>
                  </a:lnTo>
                  <a:cubicBezTo>
                    <a:pt x="4600" y="2206"/>
                    <a:pt x="4537" y="2364"/>
                    <a:pt x="4568" y="2490"/>
                  </a:cubicBezTo>
                  <a:cubicBezTo>
                    <a:pt x="4600" y="2710"/>
                    <a:pt x="4600" y="2899"/>
                    <a:pt x="4568" y="3120"/>
                  </a:cubicBezTo>
                  <a:cubicBezTo>
                    <a:pt x="4537" y="3277"/>
                    <a:pt x="4600" y="3403"/>
                    <a:pt x="4726" y="3466"/>
                  </a:cubicBezTo>
                  <a:lnTo>
                    <a:pt x="4852" y="3561"/>
                  </a:lnTo>
                  <a:lnTo>
                    <a:pt x="4505" y="4128"/>
                  </a:lnTo>
                  <a:lnTo>
                    <a:pt x="4379" y="4065"/>
                  </a:lnTo>
                  <a:cubicBezTo>
                    <a:pt x="4323" y="4037"/>
                    <a:pt x="4260" y="4021"/>
                    <a:pt x="4196" y="4021"/>
                  </a:cubicBezTo>
                  <a:cubicBezTo>
                    <a:pt x="4118" y="4021"/>
                    <a:pt x="4039" y="4044"/>
                    <a:pt x="3970" y="4097"/>
                  </a:cubicBezTo>
                  <a:cubicBezTo>
                    <a:pt x="3812" y="4254"/>
                    <a:pt x="3623" y="4349"/>
                    <a:pt x="3434" y="4412"/>
                  </a:cubicBezTo>
                  <a:cubicBezTo>
                    <a:pt x="3277" y="4475"/>
                    <a:pt x="3182" y="4632"/>
                    <a:pt x="3182" y="4727"/>
                  </a:cubicBezTo>
                  <a:lnTo>
                    <a:pt x="3182" y="4853"/>
                  </a:lnTo>
                  <a:lnTo>
                    <a:pt x="2489" y="4853"/>
                  </a:lnTo>
                  <a:lnTo>
                    <a:pt x="2489" y="4727"/>
                  </a:lnTo>
                  <a:cubicBezTo>
                    <a:pt x="2489" y="4569"/>
                    <a:pt x="2394" y="4475"/>
                    <a:pt x="2237" y="4412"/>
                  </a:cubicBezTo>
                  <a:cubicBezTo>
                    <a:pt x="2048" y="4349"/>
                    <a:pt x="1859" y="4223"/>
                    <a:pt x="1701" y="4097"/>
                  </a:cubicBezTo>
                  <a:cubicBezTo>
                    <a:pt x="1622" y="4057"/>
                    <a:pt x="1529" y="4017"/>
                    <a:pt x="1440" y="4017"/>
                  </a:cubicBezTo>
                  <a:cubicBezTo>
                    <a:pt x="1389" y="4017"/>
                    <a:pt x="1338" y="4030"/>
                    <a:pt x="1292" y="4065"/>
                  </a:cubicBezTo>
                  <a:lnTo>
                    <a:pt x="1166" y="4128"/>
                  </a:lnTo>
                  <a:lnTo>
                    <a:pt x="819" y="3561"/>
                  </a:lnTo>
                  <a:lnTo>
                    <a:pt x="945" y="3466"/>
                  </a:lnTo>
                  <a:cubicBezTo>
                    <a:pt x="1071" y="3403"/>
                    <a:pt x="1134" y="3246"/>
                    <a:pt x="1103" y="3120"/>
                  </a:cubicBezTo>
                  <a:cubicBezTo>
                    <a:pt x="1071" y="2899"/>
                    <a:pt x="1071" y="2710"/>
                    <a:pt x="1103" y="2490"/>
                  </a:cubicBezTo>
                  <a:cubicBezTo>
                    <a:pt x="1134" y="2332"/>
                    <a:pt x="1071" y="2206"/>
                    <a:pt x="945" y="2143"/>
                  </a:cubicBezTo>
                  <a:lnTo>
                    <a:pt x="819" y="2049"/>
                  </a:lnTo>
                  <a:lnTo>
                    <a:pt x="1166" y="1482"/>
                  </a:lnTo>
                  <a:lnTo>
                    <a:pt x="1292" y="1545"/>
                  </a:lnTo>
                  <a:cubicBezTo>
                    <a:pt x="1350" y="1589"/>
                    <a:pt x="1416" y="1612"/>
                    <a:pt x="1481" y="1612"/>
                  </a:cubicBezTo>
                  <a:cubicBezTo>
                    <a:pt x="1557" y="1612"/>
                    <a:pt x="1634" y="1581"/>
                    <a:pt x="1701" y="1513"/>
                  </a:cubicBezTo>
                  <a:cubicBezTo>
                    <a:pt x="1859" y="1356"/>
                    <a:pt x="2048" y="1261"/>
                    <a:pt x="2237" y="1198"/>
                  </a:cubicBezTo>
                  <a:cubicBezTo>
                    <a:pt x="2394" y="1167"/>
                    <a:pt x="2489" y="1009"/>
                    <a:pt x="2489" y="883"/>
                  </a:cubicBezTo>
                  <a:lnTo>
                    <a:pt x="2489" y="757"/>
                  </a:lnTo>
                  <a:close/>
                  <a:moveTo>
                    <a:pt x="2174" y="1"/>
                  </a:moveTo>
                  <a:cubicBezTo>
                    <a:pt x="1953" y="1"/>
                    <a:pt x="1796" y="158"/>
                    <a:pt x="1796" y="347"/>
                  </a:cubicBezTo>
                  <a:lnTo>
                    <a:pt x="1796" y="599"/>
                  </a:lnTo>
                  <a:cubicBezTo>
                    <a:pt x="1701" y="631"/>
                    <a:pt x="1575" y="726"/>
                    <a:pt x="1481" y="789"/>
                  </a:cubicBezTo>
                  <a:lnTo>
                    <a:pt x="1292" y="663"/>
                  </a:lnTo>
                  <a:cubicBezTo>
                    <a:pt x="1242" y="643"/>
                    <a:pt x="1186" y="632"/>
                    <a:pt x="1129" y="632"/>
                  </a:cubicBezTo>
                  <a:cubicBezTo>
                    <a:pt x="1007" y="632"/>
                    <a:pt x="884" y="681"/>
                    <a:pt x="819" y="789"/>
                  </a:cubicBezTo>
                  <a:lnTo>
                    <a:pt x="126" y="2017"/>
                  </a:lnTo>
                  <a:cubicBezTo>
                    <a:pt x="32" y="2175"/>
                    <a:pt x="63" y="2395"/>
                    <a:pt x="221" y="2490"/>
                  </a:cubicBezTo>
                  <a:lnTo>
                    <a:pt x="441" y="2616"/>
                  </a:lnTo>
                  <a:lnTo>
                    <a:pt x="441" y="2994"/>
                  </a:lnTo>
                  <a:lnTo>
                    <a:pt x="221" y="3120"/>
                  </a:lnTo>
                  <a:cubicBezTo>
                    <a:pt x="95" y="3183"/>
                    <a:pt x="0" y="3435"/>
                    <a:pt x="126" y="3592"/>
                  </a:cubicBezTo>
                  <a:lnTo>
                    <a:pt x="819" y="4821"/>
                  </a:lnTo>
                  <a:cubicBezTo>
                    <a:pt x="879" y="4921"/>
                    <a:pt x="989" y="4983"/>
                    <a:pt x="1102" y="4983"/>
                  </a:cubicBezTo>
                  <a:cubicBezTo>
                    <a:pt x="1168" y="4983"/>
                    <a:pt x="1234" y="4962"/>
                    <a:pt x="1292" y="4916"/>
                  </a:cubicBezTo>
                  <a:lnTo>
                    <a:pt x="1481" y="4821"/>
                  </a:lnTo>
                  <a:cubicBezTo>
                    <a:pt x="1607" y="4884"/>
                    <a:pt x="1733" y="4979"/>
                    <a:pt x="1796" y="5010"/>
                  </a:cubicBezTo>
                  <a:lnTo>
                    <a:pt x="1796" y="5231"/>
                  </a:lnTo>
                  <a:cubicBezTo>
                    <a:pt x="1796" y="5451"/>
                    <a:pt x="1953" y="5609"/>
                    <a:pt x="2174" y="5609"/>
                  </a:cubicBezTo>
                  <a:lnTo>
                    <a:pt x="3592" y="5609"/>
                  </a:lnTo>
                  <a:cubicBezTo>
                    <a:pt x="3781" y="5609"/>
                    <a:pt x="3938" y="5451"/>
                    <a:pt x="3938" y="5231"/>
                  </a:cubicBezTo>
                  <a:lnTo>
                    <a:pt x="3938" y="5010"/>
                  </a:lnTo>
                  <a:cubicBezTo>
                    <a:pt x="4064" y="4979"/>
                    <a:pt x="4159" y="4884"/>
                    <a:pt x="4253" y="4821"/>
                  </a:cubicBezTo>
                  <a:lnTo>
                    <a:pt x="4442" y="4916"/>
                  </a:lnTo>
                  <a:cubicBezTo>
                    <a:pt x="4501" y="4951"/>
                    <a:pt x="4574" y="4969"/>
                    <a:pt x="4644" y="4969"/>
                  </a:cubicBezTo>
                  <a:cubicBezTo>
                    <a:pt x="4762" y="4969"/>
                    <a:pt x="4875" y="4920"/>
                    <a:pt x="4915" y="4821"/>
                  </a:cubicBezTo>
                  <a:lnTo>
                    <a:pt x="5639" y="3592"/>
                  </a:lnTo>
                  <a:cubicBezTo>
                    <a:pt x="5702" y="3435"/>
                    <a:pt x="5671" y="3246"/>
                    <a:pt x="5513" y="3120"/>
                  </a:cubicBezTo>
                  <a:lnTo>
                    <a:pt x="5324" y="2994"/>
                  </a:lnTo>
                  <a:lnTo>
                    <a:pt x="5324" y="2616"/>
                  </a:lnTo>
                  <a:lnTo>
                    <a:pt x="5513" y="2490"/>
                  </a:lnTo>
                  <a:cubicBezTo>
                    <a:pt x="5671" y="2395"/>
                    <a:pt x="5734" y="2175"/>
                    <a:pt x="5639" y="2017"/>
                  </a:cubicBezTo>
                  <a:lnTo>
                    <a:pt x="4915" y="789"/>
                  </a:lnTo>
                  <a:cubicBezTo>
                    <a:pt x="4872" y="681"/>
                    <a:pt x="4742" y="618"/>
                    <a:pt x="4614" y="618"/>
                  </a:cubicBezTo>
                  <a:cubicBezTo>
                    <a:pt x="4553" y="618"/>
                    <a:pt x="4493" y="632"/>
                    <a:pt x="4442" y="663"/>
                  </a:cubicBezTo>
                  <a:lnTo>
                    <a:pt x="4253" y="789"/>
                  </a:lnTo>
                  <a:cubicBezTo>
                    <a:pt x="4127" y="726"/>
                    <a:pt x="4001" y="631"/>
                    <a:pt x="3938" y="599"/>
                  </a:cubicBezTo>
                  <a:lnTo>
                    <a:pt x="3938" y="347"/>
                  </a:lnTo>
                  <a:cubicBezTo>
                    <a:pt x="3938" y="158"/>
                    <a:pt x="3781" y="1"/>
                    <a:pt x="3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607;p60">
              <a:extLst>
                <a:ext uri="{FF2B5EF4-FFF2-40B4-BE49-F238E27FC236}">
                  <a16:creationId xmlns:a16="http://schemas.microsoft.com/office/drawing/2014/main" id="{CC5FF7C8-5D56-46BD-A2F9-32A339AD8189}"/>
                </a:ext>
              </a:extLst>
            </p:cNvPr>
            <p:cNvSpPr/>
            <p:nvPr/>
          </p:nvSpPr>
          <p:spPr>
            <a:xfrm>
              <a:off x="-44403625" y="2107275"/>
              <a:ext cx="53575" cy="52800"/>
            </a:xfrm>
            <a:custGeom>
              <a:avLst/>
              <a:gdLst/>
              <a:ahLst/>
              <a:cxnLst/>
              <a:rect l="l" t="t" r="r" b="b"/>
              <a:pathLst>
                <a:path w="2143" h="2112" extrusionOk="0">
                  <a:moveTo>
                    <a:pt x="1072" y="662"/>
                  </a:moveTo>
                  <a:cubicBezTo>
                    <a:pt x="1261" y="662"/>
                    <a:pt x="1418" y="820"/>
                    <a:pt x="1418" y="1009"/>
                  </a:cubicBezTo>
                  <a:cubicBezTo>
                    <a:pt x="1418" y="1198"/>
                    <a:pt x="1261" y="1355"/>
                    <a:pt x="1072" y="1355"/>
                  </a:cubicBezTo>
                  <a:cubicBezTo>
                    <a:pt x="882" y="1355"/>
                    <a:pt x="725" y="1198"/>
                    <a:pt x="725" y="1009"/>
                  </a:cubicBezTo>
                  <a:cubicBezTo>
                    <a:pt x="725" y="820"/>
                    <a:pt x="882" y="662"/>
                    <a:pt x="1072" y="662"/>
                  </a:cubicBezTo>
                  <a:close/>
                  <a:moveTo>
                    <a:pt x="1072" y="1"/>
                  </a:moveTo>
                  <a:cubicBezTo>
                    <a:pt x="473" y="1"/>
                    <a:pt x="0" y="473"/>
                    <a:pt x="0" y="1040"/>
                  </a:cubicBezTo>
                  <a:cubicBezTo>
                    <a:pt x="0" y="1639"/>
                    <a:pt x="473" y="2112"/>
                    <a:pt x="1072" y="2112"/>
                  </a:cubicBezTo>
                  <a:cubicBezTo>
                    <a:pt x="1670" y="2112"/>
                    <a:pt x="2143" y="1639"/>
                    <a:pt x="2143" y="1040"/>
                  </a:cubicBezTo>
                  <a:cubicBezTo>
                    <a:pt x="2143" y="473"/>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002;p66">
            <a:extLst>
              <a:ext uri="{FF2B5EF4-FFF2-40B4-BE49-F238E27FC236}">
                <a16:creationId xmlns:a16="http://schemas.microsoft.com/office/drawing/2014/main" id="{8512B391-B121-48E3-80A6-9CB84BE0461F}"/>
              </a:ext>
            </a:extLst>
          </p:cNvPr>
          <p:cNvGrpSpPr/>
          <p:nvPr/>
        </p:nvGrpSpPr>
        <p:grpSpPr>
          <a:xfrm>
            <a:off x="6061754" y="3325697"/>
            <a:ext cx="302554" cy="267389"/>
            <a:chOff x="-3137650" y="2787000"/>
            <a:chExt cx="291450" cy="257575"/>
          </a:xfrm>
          <a:solidFill>
            <a:schemeClr val="tx1"/>
          </a:solidFill>
        </p:grpSpPr>
        <p:sp>
          <p:nvSpPr>
            <p:cNvPr id="85" name="Google Shape;8003;p66">
              <a:extLst>
                <a:ext uri="{FF2B5EF4-FFF2-40B4-BE49-F238E27FC236}">
                  <a16:creationId xmlns:a16="http://schemas.microsoft.com/office/drawing/2014/main" id="{2B489C93-DB57-49E6-A0A1-26D78533AB49}"/>
                </a:ext>
              </a:extLst>
            </p:cNvPr>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004;p66">
              <a:extLst>
                <a:ext uri="{FF2B5EF4-FFF2-40B4-BE49-F238E27FC236}">
                  <a16:creationId xmlns:a16="http://schemas.microsoft.com/office/drawing/2014/main" id="{11F0399D-1520-4CBE-B810-AC5B37D8805F}"/>
                </a:ext>
              </a:extLst>
            </p:cNvPr>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005;p66">
              <a:extLst>
                <a:ext uri="{FF2B5EF4-FFF2-40B4-BE49-F238E27FC236}">
                  <a16:creationId xmlns:a16="http://schemas.microsoft.com/office/drawing/2014/main" id="{95A3106D-992A-42CC-B3D0-DBF07EC9B96C}"/>
                </a:ext>
              </a:extLst>
            </p:cNvPr>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006;p66">
              <a:extLst>
                <a:ext uri="{FF2B5EF4-FFF2-40B4-BE49-F238E27FC236}">
                  <a16:creationId xmlns:a16="http://schemas.microsoft.com/office/drawing/2014/main" id="{FDEF18C9-4460-4AF3-AC48-74CEE9B241E2}"/>
                </a:ext>
              </a:extLst>
            </p:cNvPr>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007;p66">
              <a:extLst>
                <a:ext uri="{FF2B5EF4-FFF2-40B4-BE49-F238E27FC236}">
                  <a16:creationId xmlns:a16="http://schemas.microsoft.com/office/drawing/2014/main" id="{784DD3C5-5566-4136-952A-3FFAF689ED42}"/>
                </a:ext>
              </a:extLst>
            </p:cNvPr>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008;p66">
              <a:extLst>
                <a:ext uri="{FF2B5EF4-FFF2-40B4-BE49-F238E27FC236}">
                  <a16:creationId xmlns:a16="http://schemas.microsoft.com/office/drawing/2014/main" id="{78752FE3-A207-4C32-A7E1-74C3DB1E2F28}"/>
                </a:ext>
              </a:extLst>
            </p:cNvPr>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009;p66">
              <a:extLst>
                <a:ext uri="{FF2B5EF4-FFF2-40B4-BE49-F238E27FC236}">
                  <a16:creationId xmlns:a16="http://schemas.microsoft.com/office/drawing/2014/main" id="{6AC0EC83-9AF7-4A70-A3A2-C1BDB26C8588}"/>
                </a:ext>
              </a:extLst>
            </p:cNvPr>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010;p66">
              <a:extLst>
                <a:ext uri="{FF2B5EF4-FFF2-40B4-BE49-F238E27FC236}">
                  <a16:creationId xmlns:a16="http://schemas.microsoft.com/office/drawing/2014/main" id="{E216D4F0-1263-40DF-BEAC-AFED1126BE0F}"/>
                </a:ext>
              </a:extLst>
            </p:cNvPr>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35" name="Picture 34" descr="Diagram&#10;&#10;Description automatically generated">
            <a:extLst>
              <a:ext uri="{FF2B5EF4-FFF2-40B4-BE49-F238E27FC236}">
                <a16:creationId xmlns:a16="http://schemas.microsoft.com/office/drawing/2014/main" id="{02FDEC83-4C48-4280-9F5D-DBB768F2D882}"/>
              </a:ext>
            </a:extLst>
          </p:cNvPr>
          <p:cNvPicPr>
            <a:picLocks noChangeAspect="1"/>
          </p:cNvPicPr>
          <p:nvPr/>
        </p:nvPicPr>
        <p:blipFill>
          <a:blip r:embed="rId3"/>
          <a:stretch>
            <a:fillRect/>
          </a:stretch>
        </p:blipFill>
        <p:spPr>
          <a:xfrm>
            <a:off x="1430840" y="865636"/>
            <a:ext cx="6282319" cy="3884164"/>
          </a:xfrm>
          <a:prstGeom prst="rect">
            <a:avLst/>
          </a:prstGeom>
        </p:spPr>
      </p:pic>
      <p:sp>
        <p:nvSpPr>
          <p:cNvPr id="439" name="Google Shape;439;p47"/>
          <p:cNvSpPr txBox="1">
            <a:spLocks noGrp="1"/>
          </p:cNvSpPr>
          <p:nvPr>
            <p:ph type="ctrTitle"/>
          </p:nvPr>
        </p:nvSpPr>
        <p:spPr>
          <a:xfrm>
            <a:off x="1724207" y="0"/>
            <a:ext cx="52143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L" dirty="0"/>
              <a:t>DIAGRAM</a:t>
            </a:r>
            <a:endParaRPr dirty="0"/>
          </a:p>
        </p:txBody>
      </p:sp>
      <p:pic>
        <p:nvPicPr>
          <p:cNvPr id="56" name="Picture 55">
            <a:extLst>
              <a:ext uri="{FF2B5EF4-FFF2-40B4-BE49-F238E27FC236}">
                <a16:creationId xmlns:a16="http://schemas.microsoft.com/office/drawing/2014/main" id="{5513306C-8D1A-43A4-B4BF-9EAE76FAD2A1}"/>
              </a:ext>
            </a:extLst>
          </p:cNvPr>
          <p:cNvPicPr>
            <a:picLocks noChangeAspect="1"/>
          </p:cNvPicPr>
          <p:nvPr/>
        </p:nvPicPr>
        <p:blipFill>
          <a:blip r:embed="rId4"/>
          <a:stretch>
            <a:fillRect/>
          </a:stretch>
        </p:blipFill>
        <p:spPr>
          <a:xfrm>
            <a:off x="6051826" y="1205189"/>
            <a:ext cx="486551" cy="486551"/>
          </a:xfrm>
          <a:prstGeom prst="rect">
            <a:avLst/>
          </a:prstGeom>
        </p:spPr>
      </p:pic>
      <p:cxnSp>
        <p:nvCxnSpPr>
          <p:cNvPr id="23" name="Connector: Elbow 22">
            <a:extLst>
              <a:ext uri="{FF2B5EF4-FFF2-40B4-BE49-F238E27FC236}">
                <a16:creationId xmlns:a16="http://schemas.microsoft.com/office/drawing/2014/main" id="{AF86ABF3-0632-4240-85F3-7C5EF2C9A61F}"/>
              </a:ext>
            </a:extLst>
          </p:cNvPr>
          <p:cNvCxnSpPr>
            <a:cxnSpLocks/>
          </p:cNvCxnSpPr>
          <p:nvPr/>
        </p:nvCxnSpPr>
        <p:spPr>
          <a:xfrm>
            <a:off x="5522122" y="1438164"/>
            <a:ext cx="581094" cy="12700"/>
          </a:xfrm>
          <a:prstGeom prst="bentConnector3">
            <a:avLst>
              <a:gd name="adj1" fmla="val 8852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Google Shape;466;p47">
            <a:extLst>
              <a:ext uri="{FF2B5EF4-FFF2-40B4-BE49-F238E27FC236}">
                <a16:creationId xmlns:a16="http://schemas.microsoft.com/office/drawing/2014/main" id="{7A05AD9A-5BE6-4ECE-AFA6-13EA997EA320}"/>
              </a:ext>
            </a:extLst>
          </p:cNvPr>
          <p:cNvSpPr txBox="1"/>
          <p:nvPr/>
        </p:nvSpPr>
        <p:spPr>
          <a:xfrm>
            <a:off x="5901464" y="2387546"/>
            <a:ext cx="755423" cy="2957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IL" sz="1000" dirty="0">
                <a:solidFill>
                  <a:schemeClr val="dk1"/>
                </a:solidFill>
                <a:latin typeface="Roboto Condensed Light"/>
                <a:ea typeface="Roboto Condensed Light"/>
                <a:cs typeface="Roboto Condensed Light"/>
                <a:sym typeface="Roboto Condensed Light"/>
              </a:rPr>
              <a:t>Data Base</a:t>
            </a:r>
            <a:endParaRPr sz="1000" dirty="0">
              <a:solidFill>
                <a:schemeClr val="dk1"/>
              </a:solidFill>
              <a:latin typeface="Roboto Condensed Light"/>
              <a:ea typeface="Roboto Condensed Light"/>
              <a:cs typeface="Roboto Condensed Light"/>
              <a:sym typeface="Roboto Condensed Light"/>
            </a:endParaRPr>
          </a:p>
        </p:txBody>
      </p:sp>
      <p:pic>
        <p:nvPicPr>
          <p:cNvPr id="4" name="תמונה 3">
            <a:extLst>
              <a:ext uri="{FF2B5EF4-FFF2-40B4-BE49-F238E27FC236}">
                <a16:creationId xmlns:a16="http://schemas.microsoft.com/office/drawing/2014/main" id="{8E56CEE6-AD16-4714-9801-84D7B673E16C}"/>
              </a:ext>
            </a:extLst>
          </p:cNvPr>
          <p:cNvPicPr>
            <a:picLocks noChangeAspect="1"/>
          </p:cNvPicPr>
          <p:nvPr/>
        </p:nvPicPr>
        <p:blipFill>
          <a:blip r:embed="rId5"/>
          <a:stretch>
            <a:fillRect/>
          </a:stretch>
        </p:blipFill>
        <p:spPr>
          <a:xfrm>
            <a:off x="6059157" y="2002320"/>
            <a:ext cx="449031" cy="449031"/>
          </a:xfrm>
          <a:prstGeom prst="rect">
            <a:avLst/>
          </a:prstGeom>
        </p:spPr>
      </p:pic>
      <p:pic>
        <p:nvPicPr>
          <p:cNvPr id="7" name="תמונה 6">
            <a:extLst>
              <a:ext uri="{FF2B5EF4-FFF2-40B4-BE49-F238E27FC236}">
                <a16:creationId xmlns:a16="http://schemas.microsoft.com/office/drawing/2014/main" id="{1311DFD2-56D2-4F6C-A0B2-4C7634BB263C}"/>
              </a:ext>
            </a:extLst>
          </p:cNvPr>
          <p:cNvPicPr>
            <a:picLocks noChangeAspect="1"/>
          </p:cNvPicPr>
          <p:nvPr/>
        </p:nvPicPr>
        <p:blipFill>
          <a:blip r:embed="rId6"/>
          <a:stretch>
            <a:fillRect/>
          </a:stretch>
        </p:blipFill>
        <p:spPr>
          <a:xfrm>
            <a:off x="6935434" y="1917885"/>
            <a:ext cx="652072" cy="652072"/>
          </a:xfrm>
          <a:prstGeom prst="rect">
            <a:avLst/>
          </a:prstGeom>
        </p:spPr>
      </p:pic>
      <p:sp>
        <p:nvSpPr>
          <p:cNvPr id="41" name="Google Shape;466;p47">
            <a:extLst>
              <a:ext uri="{FF2B5EF4-FFF2-40B4-BE49-F238E27FC236}">
                <a16:creationId xmlns:a16="http://schemas.microsoft.com/office/drawing/2014/main" id="{FB530B43-206D-40D2-883D-BF3A97D2319D}"/>
              </a:ext>
            </a:extLst>
          </p:cNvPr>
          <p:cNvSpPr txBox="1"/>
          <p:nvPr/>
        </p:nvSpPr>
        <p:spPr>
          <a:xfrm>
            <a:off x="6754487" y="2387545"/>
            <a:ext cx="875711" cy="2957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000" dirty="0">
                <a:solidFill>
                  <a:schemeClr val="dk1"/>
                </a:solidFill>
                <a:latin typeface="Roboto Condensed Light"/>
                <a:ea typeface="Roboto Condensed Light"/>
                <a:cs typeface="Roboto Condensed Light"/>
                <a:sym typeface="Roboto Condensed Light"/>
              </a:rPr>
              <a:t>Admin Panel</a:t>
            </a:r>
            <a:endParaRPr sz="1000" dirty="0">
              <a:solidFill>
                <a:schemeClr val="dk1"/>
              </a:solidFill>
              <a:latin typeface="Roboto Condensed Light"/>
              <a:ea typeface="Roboto Condensed Light"/>
              <a:cs typeface="Roboto Condensed Light"/>
              <a:sym typeface="Roboto Condensed Light"/>
            </a:endParaRPr>
          </a:p>
        </p:txBody>
      </p:sp>
      <p:pic>
        <p:nvPicPr>
          <p:cNvPr id="10" name="תמונה 9">
            <a:extLst>
              <a:ext uri="{FF2B5EF4-FFF2-40B4-BE49-F238E27FC236}">
                <a16:creationId xmlns:a16="http://schemas.microsoft.com/office/drawing/2014/main" id="{29455DA0-0BA8-46C0-ACB1-153915BD13CD}"/>
              </a:ext>
            </a:extLst>
          </p:cNvPr>
          <p:cNvPicPr>
            <a:picLocks noChangeAspect="1"/>
          </p:cNvPicPr>
          <p:nvPr/>
        </p:nvPicPr>
        <p:blipFill>
          <a:blip r:embed="rId7"/>
          <a:stretch>
            <a:fillRect/>
          </a:stretch>
        </p:blipFill>
        <p:spPr>
          <a:xfrm>
            <a:off x="6976739" y="1230255"/>
            <a:ext cx="529725" cy="529725"/>
          </a:xfrm>
          <a:prstGeom prst="rect">
            <a:avLst/>
          </a:prstGeom>
        </p:spPr>
      </p:pic>
      <p:sp>
        <p:nvSpPr>
          <p:cNvPr id="43" name="Google Shape;466;p47">
            <a:extLst>
              <a:ext uri="{FF2B5EF4-FFF2-40B4-BE49-F238E27FC236}">
                <a16:creationId xmlns:a16="http://schemas.microsoft.com/office/drawing/2014/main" id="{893FFFB3-04E9-48E7-8078-D9EEE9730A60}"/>
              </a:ext>
            </a:extLst>
          </p:cNvPr>
          <p:cNvSpPr txBox="1"/>
          <p:nvPr/>
        </p:nvSpPr>
        <p:spPr>
          <a:xfrm>
            <a:off x="6554219" y="1025194"/>
            <a:ext cx="1310556" cy="2957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000" dirty="0">
                <a:solidFill>
                  <a:schemeClr val="dk1"/>
                </a:solidFill>
                <a:latin typeface="Roboto Condensed Light"/>
                <a:ea typeface="Roboto Condensed Light"/>
                <a:cs typeface="Roboto Condensed Light"/>
                <a:sym typeface="Roboto Condensed Light"/>
              </a:rPr>
              <a:t>Machine Learning</a:t>
            </a:r>
          </a:p>
        </p:txBody>
      </p:sp>
      <p:sp>
        <p:nvSpPr>
          <p:cNvPr id="68" name="Google Shape;466;p47">
            <a:extLst>
              <a:ext uri="{FF2B5EF4-FFF2-40B4-BE49-F238E27FC236}">
                <a16:creationId xmlns:a16="http://schemas.microsoft.com/office/drawing/2014/main" id="{0086D0DF-D34A-49FC-86BF-9EA40B01B87C}"/>
              </a:ext>
            </a:extLst>
          </p:cNvPr>
          <p:cNvSpPr txBox="1"/>
          <p:nvPr/>
        </p:nvSpPr>
        <p:spPr>
          <a:xfrm>
            <a:off x="5889118" y="983983"/>
            <a:ext cx="755423" cy="2957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000" dirty="0">
                <a:solidFill>
                  <a:schemeClr val="dk1"/>
                </a:solidFill>
                <a:latin typeface="Roboto Condensed Light"/>
                <a:ea typeface="Roboto Condensed Light"/>
                <a:cs typeface="Roboto Condensed Light"/>
                <a:sym typeface="Roboto Condensed Light"/>
              </a:rPr>
              <a:t>Logger</a:t>
            </a:r>
            <a:endParaRPr sz="1000" dirty="0">
              <a:solidFill>
                <a:schemeClr val="dk1"/>
              </a:solidFill>
              <a:latin typeface="Roboto Condensed Light"/>
              <a:ea typeface="Roboto Condensed Light"/>
              <a:cs typeface="Roboto Condensed Light"/>
              <a:sym typeface="Roboto Condensed Light"/>
            </a:endParaRPr>
          </a:p>
        </p:txBody>
      </p:sp>
      <p:cxnSp>
        <p:nvCxnSpPr>
          <p:cNvPr id="469" name="Straight Connector 468">
            <a:extLst>
              <a:ext uri="{FF2B5EF4-FFF2-40B4-BE49-F238E27FC236}">
                <a16:creationId xmlns:a16="http://schemas.microsoft.com/office/drawing/2014/main" id="{A17B90C3-4988-4221-BB0B-7B30D6AD4EAD}"/>
              </a:ext>
            </a:extLst>
          </p:cNvPr>
          <p:cNvCxnSpPr>
            <a:cxnSpLocks/>
          </p:cNvCxnSpPr>
          <p:nvPr/>
        </p:nvCxnSpPr>
        <p:spPr>
          <a:xfrm>
            <a:off x="6285731" y="1660969"/>
            <a:ext cx="0" cy="355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79706877-1026-4FD4-BD77-37CF159E5BB8}"/>
              </a:ext>
            </a:extLst>
          </p:cNvPr>
          <p:cNvCxnSpPr>
            <a:cxnSpLocks/>
          </p:cNvCxnSpPr>
          <p:nvPr/>
        </p:nvCxnSpPr>
        <p:spPr>
          <a:xfrm>
            <a:off x="6462300" y="1450864"/>
            <a:ext cx="6142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544B9B2-332B-49C2-96A6-53A3FF1591A1}"/>
              </a:ext>
            </a:extLst>
          </p:cNvPr>
          <p:cNvPicPr>
            <a:picLocks noChangeAspect="1"/>
          </p:cNvPicPr>
          <p:nvPr/>
        </p:nvPicPr>
        <p:blipFill>
          <a:blip r:embed="rId8">
            <a:lum bright="85000"/>
          </a:blip>
          <a:stretch>
            <a:fillRect/>
          </a:stretch>
        </p:blipFill>
        <p:spPr>
          <a:xfrm>
            <a:off x="4929689" y="736601"/>
            <a:ext cx="3219451" cy="2108200"/>
          </a:xfrm>
          <a:prstGeom prst="rect">
            <a:avLst/>
          </a:prstGeom>
        </p:spPr>
      </p:pic>
      <p:cxnSp>
        <p:nvCxnSpPr>
          <p:cNvPr id="55" name="Straight Arrow Connector 54">
            <a:extLst>
              <a:ext uri="{FF2B5EF4-FFF2-40B4-BE49-F238E27FC236}">
                <a16:creationId xmlns:a16="http://schemas.microsoft.com/office/drawing/2014/main" id="{5F30CC59-83B9-465C-9B82-B369D6CA6118}"/>
              </a:ext>
            </a:extLst>
          </p:cNvPr>
          <p:cNvCxnSpPr>
            <a:cxnSpLocks/>
          </p:cNvCxnSpPr>
          <p:nvPr/>
        </p:nvCxnSpPr>
        <p:spPr>
          <a:xfrm>
            <a:off x="6440062" y="2236221"/>
            <a:ext cx="61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9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ctrTitle"/>
          </p:nvPr>
        </p:nvSpPr>
        <p:spPr>
          <a:xfrm flipH="1">
            <a:off x="6695493" y="3165923"/>
            <a:ext cx="2348903" cy="114846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 DEPTH</a:t>
            </a:r>
            <a:endParaRPr dirty="0"/>
          </a:p>
        </p:txBody>
      </p:sp>
      <p:sp>
        <p:nvSpPr>
          <p:cNvPr id="313" name="Google Shape;313;p39"/>
          <p:cNvSpPr txBox="1">
            <a:spLocks noGrp="1"/>
          </p:cNvSpPr>
          <p:nvPr>
            <p:ph type="title" idx="2"/>
          </p:nvPr>
        </p:nvSpPr>
        <p:spPr>
          <a:xfrm flipH="1">
            <a:off x="5966439" y="2571750"/>
            <a:ext cx="2979300" cy="7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315" name="Google Shape;315;p39"/>
          <p:cNvSpPr txBox="1">
            <a:spLocks noGrp="1"/>
          </p:cNvSpPr>
          <p:nvPr>
            <p:ph type="subTitle" idx="1"/>
          </p:nvPr>
        </p:nvSpPr>
        <p:spPr>
          <a:xfrm>
            <a:off x="6643102" y="4122133"/>
            <a:ext cx="2453684" cy="384509"/>
          </a:xfrm>
          <a:prstGeom prst="rect">
            <a:avLst/>
          </a:prstGeom>
        </p:spPr>
        <p:txBody>
          <a:bodyPr spcFirstLastPara="1" wrap="square" lIns="91425" tIns="91425" rIns="91425" bIns="91425" anchor="t" anchorCtr="0">
            <a:noAutofit/>
          </a:bodyPr>
          <a:lstStyle/>
          <a:p>
            <a:pPr marL="0" lvl="0" indent="0" rtl="1"/>
            <a:r>
              <a:rPr lang="he-IL" dirty="0"/>
              <a:t>סקירה של המרכיבים והשילוב ביניהם</a:t>
            </a:r>
            <a:endParaRPr lang="en-US" dirty="0"/>
          </a:p>
        </p:txBody>
      </p:sp>
      <p:cxnSp>
        <p:nvCxnSpPr>
          <p:cNvPr id="6" name="Google Shape;158;p30">
            <a:extLst>
              <a:ext uri="{FF2B5EF4-FFF2-40B4-BE49-F238E27FC236}">
                <a16:creationId xmlns:a16="http://schemas.microsoft.com/office/drawing/2014/main" id="{050013F2-2BEB-44AD-AD2F-A1097C8408B7}"/>
              </a:ext>
            </a:extLst>
          </p:cNvPr>
          <p:cNvCxnSpPr>
            <a:cxnSpLocks/>
          </p:cNvCxnSpPr>
          <p:nvPr/>
        </p:nvCxnSpPr>
        <p:spPr>
          <a:xfrm>
            <a:off x="5940110" y="4040850"/>
            <a:ext cx="3203890" cy="0"/>
          </a:xfrm>
          <a:prstGeom prst="straightConnector1">
            <a:avLst/>
          </a:prstGeom>
          <a:noFill/>
          <a:ln w="38100" cap="flat" cmpd="sng">
            <a:solidFill>
              <a:schemeClr val="accent1">
                <a:lumMod val="60000"/>
                <a:lumOff val="40000"/>
              </a:schemeClr>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1931</TotalTime>
  <Words>611</Words>
  <Application>Microsoft Office PowerPoint</Application>
  <PresentationFormat>On-screen Show (16:9)</PresentationFormat>
  <Paragraphs>99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Exo 2</vt:lpstr>
      <vt:lpstr>Roboto Condensed Light</vt:lpstr>
      <vt:lpstr>Fira Sans Extra Condensed Medium</vt:lpstr>
      <vt:lpstr>arial</vt:lpstr>
      <vt:lpstr>Tw Cen MT</vt:lpstr>
      <vt:lpstr>arial</vt:lpstr>
      <vt:lpstr>Droplet</vt:lpstr>
      <vt:lpstr>PowerPoint Presentation</vt:lpstr>
      <vt:lpstr>תוכן עניינים</vt:lpstr>
      <vt:lpstr>BACKGROUND</vt:lpstr>
      <vt:lpstr>Background and purpose </vt:lpstr>
      <vt:lpstr>Alternatives</vt:lpstr>
      <vt:lpstr>THE INGREDIENTS </vt:lpstr>
      <vt:lpstr>QUICK REVIEW</vt:lpstr>
      <vt:lpstr>DIAGRAM</vt:lpstr>
      <vt:lpstr>IN DEPTH</vt:lpstr>
      <vt:lpstr>CLIENTs </vt:lpstr>
      <vt:lpstr>LOGGER</vt:lpstr>
      <vt:lpstr>DATABASE </vt:lpstr>
      <vt:lpstr>Machine Learning</vt:lpstr>
      <vt:lpstr>Admin panel</vt:lpstr>
      <vt:lpstr>SNEAK PEEK</vt:lpstr>
      <vt:lpstr>improvement suggestions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SHOHAM   Secure host and monitoring</dc:title>
  <dc:creator>David</dc:creator>
  <cp:lastModifiedBy>Netanel Levi</cp:lastModifiedBy>
  <cp:revision>54</cp:revision>
  <dcterms:modified xsi:type="dcterms:W3CDTF">2022-04-18T10:15:19Z</dcterms:modified>
</cp:coreProperties>
</file>