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8" r:id="rId5"/>
    <p:sldId id="259" r:id="rId6"/>
    <p:sldId id="261" r:id="rId7"/>
    <p:sldId id="260" r:id="rId8"/>
    <p:sldId id="262" r:id="rId9"/>
    <p:sldId id="263" r:id="rId10"/>
    <p:sldId id="265" r:id="rId11"/>
    <p:sldId id="267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91DD0D-74C4-4904-82DF-33F3B809BB1C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7A6C1F9-A00E-4048-9E15-8D7C3EBDE705}">
      <dgm:prSet phldrT="[Text]"/>
      <dgm:spPr/>
      <dgm:t>
        <a:bodyPr/>
        <a:lstStyle/>
        <a:p>
          <a:r>
            <a:rPr lang="en-US" dirty="0" smtClean="0"/>
            <a:t>Air pollution</a:t>
          </a:r>
          <a:endParaRPr lang="en-US" dirty="0"/>
        </a:p>
      </dgm:t>
    </dgm:pt>
    <dgm:pt modelId="{BB03CD10-DE39-414A-AA54-586FA5E38557}" type="parTrans" cxnId="{EA81067F-243F-4CFE-AF73-B17EFC129B2E}">
      <dgm:prSet/>
      <dgm:spPr/>
      <dgm:t>
        <a:bodyPr/>
        <a:lstStyle/>
        <a:p>
          <a:endParaRPr lang="en-US"/>
        </a:p>
      </dgm:t>
    </dgm:pt>
    <dgm:pt modelId="{25281F7A-5932-4EEF-BFA7-D400BB30D9F9}" type="sibTrans" cxnId="{EA81067F-243F-4CFE-AF73-B17EFC129B2E}">
      <dgm:prSet/>
      <dgm:spPr/>
      <dgm:t>
        <a:bodyPr/>
        <a:lstStyle/>
        <a:p>
          <a:r>
            <a:rPr lang="en-US" dirty="0" smtClean="0"/>
            <a:t>Parking monitor</a:t>
          </a:r>
          <a:endParaRPr lang="en-US" dirty="0"/>
        </a:p>
      </dgm:t>
    </dgm:pt>
    <dgm:pt modelId="{8D28D2AB-24C6-47A5-A084-B1F259860A7F}">
      <dgm:prSet phldrT="[Text]" phldr="1"/>
      <dgm:spPr/>
      <dgm:t>
        <a:bodyPr/>
        <a:lstStyle/>
        <a:p>
          <a:endParaRPr lang="en-US" dirty="0"/>
        </a:p>
      </dgm:t>
    </dgm:pt>
    <dgm:pt modelId="{2C182BF6-9C58-4701-BEAB-E069C8ADE8CB}" type="parTrans" cxnId="{51D3EC55-ACC4-4E5B-B0D5-85E13B9C745E}">
      <dgm:prSet/>
      <dgm:spPr/>
      <dgm:t>
        <a:bodyPr/>
        <a:lstStyle/>
        <a:p>
          <a:endParaRPr lang="en-US"/>
        </a:p>
      </dgm:t>
    </dgm:pt>
    <dgm:pt modelId="{8D98FABC-FC2A-494D-9707-7F43440C658D}" type="sibTrans" cxnId="{51D3EC55-ACC4-4E5B-B0D5-85E13B9C745E}">
      <dgm:prSet/>
      <dgm:spPr/>
      <dgm:t>
        <a:bodyPr/>
        <a:lstStyle/>
        <a:p>
          <a:endParaRPr lang="en-US"/>
        </a:p>
      </dgm:t>
    </dgm:pt>
    <dgm:pt modelId="{F6E97299-C55A-4169-A6F5-87877233CB98}">
      <dgm:prSet phldrT="[Text]"/>
      <dgm:spPr/>
      <dgm:t>
        <a:bodyPr/>
        <a:lstStyle/>
        <a:p>
          <a:r>
            <a:rPr lang="en-US" dirty="0" smtClean="0"/>
            <a:t>Chiller control</a:t>
          </a:r>
          <a:endParaRPr lang="en-US" dirty="0"/>
        </a:p>
      </dgm:t>
    </dgm:pt>
    <dgm:pt modelId="{37F4FCB7-F1CB-4465-9865-E4EF2BF7855A}" type="parTrans" cxnId="{2DEDAB86-72B7-4E14-B62D-5A5F2B3CE705}">
      <dgm:prSet/>
      <dgm:spPr/>
      <dgm:t>
        <a:bodyPr/>
        <a:lstStyle/>
        <a:p>
          <a:endParaRPr lang="en-US"/>
        </a:p>
      </dgm:t>
    </dgm:pt>
    <dgm:pt modelId="{7804FA07-8226-4283-855C-2D4CCBC147D6}" type="sibTrans" cxnId="{2DEDAB86-72B7-4E14-B62D-5A5F2B3CE705}">
      <dgm:prSet/>
      <dgm:spPr/>
      <dgm:t>
        <a:bodyPr/>
        <a:lstStyle/>
        <a:p>
          <a:r>
            <a:rPr lang="en-US" dirty="0" smtClean="0"/>
            <a:t>Class occupancy</a:t>
          </a:r>
          <a:endParaRPr lang="en-US" dirty="0"/>
        </a:p>
      </dgm:t>
    </dgm:pt>
    <dgm:pt modelId="{AF391BF2-45E0-4BBB-BC78-4662EE9211BA}">
      <dgm:prSet phldrT="[Text]" phldr="1"/>
      <dgm:spPr/>
      <dgm:t>
        <a:bodyPr/>
        <a:lstStyle/>
        <a:p>
          <a:endParaRPr lang="en-US"/>
        </a:p>
      </dgm:t>
    </dgm:pt>
    <dgm:pt modelId="{BAE5CDDB-3E14-413C-9E6D-EBA6DB902C73}" type="parTrans" cxnId="{7A2F02E8-D2D3-43EB-8E2B-B447AB35EAC5}">
      <dgm:prSet/>
      <dgm:spPr/>
      <dgm:t>
        <a:bodyPr/>
        <a:lstStyle/>
        <a:p>
          <a:endParaRPr lang="en-US"/>
        </a:p>
      </dgm:t>
    </dgm:pt>
    <dgm:pt modelId="{ECD5E778-FF2D-417B-82EE-7EB5CE9FA0B1}" type="sibTrans" cxnId="{7A2F02E8-D2D3-43EB-8E2B-B447AB35EAC5}">
      <dgm:prSet/>
      <dgm:spPr/>
      <dgm:t>
        <a:bodyPr/>
        <a:lstStyle/>
        <a:p>
          <a:endParaRPr lang="en-US"/>
        </a:p>
      </dgm:t>
    </dgm:pt>
    <dgm:pt modelId="{0619A080-B298-4DB2-B2C7-E207F3BC67AC}">
      <dgm:prSet phldrT="[Text]"/>
      <dgm:spPr/>
      <dgm:t>
        <a:bodyPr/>
        <a:lstStyle/>
        <a:p>
          <a:r>
            <a:rPr lang="en-US" dirty="0" smtClean="0"/>
            <a:t>Visitors counter</a:t>
          </a:r>
          <a:endParaRPr lang="en-US" dirty="0"/>
        </a:p>
      </dgm:t>
    </dgm:pt>
    <dgm:pt modelId="{DBC1CF64-6BBF-4F88-ABD4-E8C91DD1592B}" type="parTrans" cxnId="{774BA558-BE2D-4BDE-B6BC-E2BFA5BD6225}">
      <dgm:prSet/>
      <dgm:spPr/>
      <dgm:t>
        <a:bodyPr/>
        <a:lstStyle/>
        <a:p>
          <a:endParaRPr lang="en-US"/>
        </a:p>
      </dgm:t>
    </dgm:pt>
    <dgm:pt modelId="{8132010E-61BA-483F-989E-D4502F7B8399}" type="sibTrans" cxnId="{774BA558-BE2D-4BDE-B6BC-E2BFA5BD6225}">
      <dgm:prSet/>
      <dgm:spPr/>
      <dgm:t>
        <a:bodyPr/>
        <a:lstStyle/>
        <a:p>
          <a:r>
            <a:rPr lang="en-US" dirty="0" smtClean="0"/>
            <a:t>Sprinkler control</a:t>
          </a:r>
          <a:endParaRPr lang="en-US" dirty="0"/>
        </a:p>
      </dgm:t>
    </dgm:pt>
    <dgm:pt modelId="{D578E56C-669C-44FC-AD36-2B4B05717627}">
      <dgm:prSet phldrT="[Text]" phldr="1"/>
      <dgm:spPr/>
      <dgm:t>
        <a:bodyPr/>
        <a:lstStyle/>
        <a:p>
          <a:endParaRPr lang="en-US" dirty="0"/>
        </a:p>
      </dgm:t>
    </dgm:pt>
    <dgm:pt modelId="{3A314535-9237-479B-99DA-5BB2AADD25B1}" type="parTrans" cxnId="{8678DA78-31F3-40D8-9BF9-EE063E4C5BB3}">
      <dgm:prSet/>
      <dgm:spPr/>
      <dgm:t>
        <a:bodyPr/>
        <a:lstStyle/>
        <a:p>
          <a:endParaRPr lang="en-US"/>
        </a:p>
      </dgm:t>
    </dgm:pt>
    <dgm:pt modelId="{DD42083F-30E3-43BB-B3C8-667A3B0D72CE}" type="sibTrans" cxnId="{8678DA78-31F3-40D8-9BF9-EE063E4C5BB3}">
      <dgm:prSet/>
      <dgm:spPr/>
      <dgm:t>
        <a:bodyPr/>
        <a:lstStyle/>
        <a:p>
          <a:endParaRPr lang="en-US"/>
        </a:p>
      </dgm:t>
    </dgm:pt>
    <dgm:pt modelId="{C17E0F7E-2918-4B00-962E-5868951E7E40}">
      <dgm:prSet phldrT="[Text]"/>
      <dgm:spPr/>
      <dgm:t>
        <a:bodyPr/>
        <a:lstStyle/>
        <a:p>
          <a:r>
            <a:rPr lang="en-US" dirty="0" smtClean="0"/>
            <a:t>Water meter</a:t>
          </a:r>
          <a:endParaRPr lang="en-US" dirty="0"/>
        </a:p>
      </dgm:t>
    </dgm:pt>
    <dgm:pt modelId="{58AE8B55-54D2-4CBE-BB2F-F79AC5EAE566}" type="parTrans" cxnId="{CA4AC8F0-8D58-40A7-AA75-4267252B953A}">
      <dgm:prSet/>
      <dgm:spPr/>
      <dgm:t>
        <a:bodyPr/>
        <a:lstStyle/>
        <a:p>
          <a:endParaRPr lang="en-US"/>
        </a:p>
      </dgm:t>
    </dgm:pt>
    <dgm:pt modelId="{47A3BBC3-646D-4FF5-BB9B-23A3228EAF3B}" type="sibTrans" cxnId="{CA4AC8F0-8D58-40A7-AA75-4267252B953A}">
      <dgm:prSet/>
      <dgm:spPr/>
      <dgm:t>
        <a:bodyPr/>
        <a:lstStyle/>
        <a:p>
          <a:r>
            <a:rPr lang="en-US" dirty="0" smtClean="0"/>
            <a:t>Electricity meter</a:t>
          </a:r>
          <a:endParaRPr lang="en-US" dirty="0"/>
        </a:p>
      </dgm:t>
    </dgm:pt>
    <dgm:pt modelId="{192820E1-0F64-43EF-AB24-86C0F1333A71}" type="pres">
      <dgm:prSet presAssocID="{0691DD0D-74C4-4904-82DF-33F3B809BB1C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1792802-1E92-40DB-BB74-5B39AEB6A8C8}" type="pres">
      <dgm:prSet presAssocID="{97A6C1F9-A00E-4048-9E15-8D7C3EBDE705}" presName="composite" presStyleCnt="0"/>
      <dgm:spPr/>
    </dgm:pt>
    <dgm:pt modelId="{56CB4352-78B9-4E62-9387-B1F260F99BE8}" type="pres">
      <dgm:prSet presAssocID="{97A6C1F9-A00E-4048-9E15-8D7C3EBDE705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6357A5-48D6-439C-852D-D1868CA5D80A}" type="pres">
      <dgm:prSet presAssocID="{97A6C1F9-A00E-4048-9E15-8D7C3EBDE705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575BC04F-511A-4964-8670-501F9D9E6F8C}" type="pres">
      <dgm:prSet presAssocID="{97A6C1F9-A00E-4048-9E15-8D7C3EBDE705}" presName="BalanceSpacing" presStyleCnt="0"/>
      <dgm:spPr/>
    </dgm:pt>
    <dgm:pt modelId="{DA1C9087-90DD-4206-892A-76E6189CF8D4}" type="pres">
      <dgm:prSet presAssocID="{97A6C1F9-A00E-4048-9E15-8D7C3EBDE705}" presName="BalanceSpacing1" presStyleCnt="0"/>
      <dgm:spPr/>
    </dgm:pt>
    <dgm:pt modelId="{76679B81-0ABE-429B-967E-947BD68AB47A}" type="pres">
      <dgm:prSet presAssocID="{25281F7A-5932-4EEF-BFA7-D400BB30D9F9}" presName="Accent1Text" presStyleLbl="node1" presStyleIdx="1" presStyleCnt="8"/>
      <dgm:spPr/>
      <dgm:t>
        <a:bodyPr/>
        <a:lstStyle/>
        <a:p>
          <a:endParaRPr lang="en-US"/>
        </a:p>
      </dgm:t>
    </dgm:pt>
    <dgm:pt modelId="{72C73621-20B2-441C-A2D8-8D2668A98B8D}" type="pres">
      <dgm:prSet presAssocID="{25281F7A-5932-4EEF-BFA7-D400BB30D9F9}" presName="spaceBetweenRectangles" presStyleCnt="0"/>
      <dgm:spPr/>
    </dgm:pt>
    <dgm:pt modelId="{65F3D40E-D099-4007-8FF9-F682C9D64B78}" type="pres">
      <dgm:prSet presAssocID="{C17E0F7E-2918-4B00-962E-5868951E7E40}" presName="composite" presStyleCnt="0"/>
      <dgm:spPr/>
    </dgm:pt>
    <dgm:pt modelId="{D269AFB7-B259-4A49-BF10-D8B5A93AE210}" type="pres">
      <dgm:prSet presAssocID="{C17E0F7E-2918-4B00-962E-5868951E7E40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131620-22E9-4813-ADAF-A72BFC9F7E49}" type="pres">
      <dgm:prSet presAssocID="{C17E0F7E-2918-4B00-962E-5868951E7E40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44012F-C049-4477-AD9D-9DC7AC1FADF1}" type="pres">
      <dgm:prSet presAssocID="{C17E0F7E-2918-4B00-962E-5868951E7E40}" presName="BalanceSpacing" presStyleCnt="0"/>
      <dgm:spPr/>
    </dgm:pt>
    <dgm:pt modelId="{C81179C6-93E1-4893-BD55-9B80462E1B2A}" type="pres">
      <dgm:prSet presAssocID="{C17E0F7E-2918-4B00-962E-5868951E7E40}" presName="BalanceSpacing1" presStyleCnt="0"/>
      <dgm:spPr/>
    </dgm:pt>
    <dgm:pt modelId="{FEA9BA45-CDED-4A2C-9814-D607940B5CE8}" type="pres">
      <dgm:prSet presAssocID="{47A3BBC3-646D-4FF5-BB9B-23A3228EAF3B}" presName="Accent1Text" presStyleLbl="node1" presStyleIdx="3" presStyleCnt="8"/>
      <dgm:spPr/>
      <dgm:t>
        <a:bodyPr/>
        <a:lstStyle/>
        <a:p>
          <a:endParaRPr lang="en-US"/>
        </a:p>
      </dgm:t>
    </dgm:pt>
    <dgm:pt modelId="{9428E56D-262D-49FB-9308-9C9CD4FCEAD5}" type="pres">
      <dgm:prSet presAssocID="{47A3BBC3-646D-4FF5-BB9B-23A3228EAF3B}" presName="spaceBetweenRectangles" presStyleCnt="0"/>
      <dgm:spPr/>
    </dgm:pt>
    <dgm:pt modelId="{3D2E72FB-AB49-4C77-8456-CDC8EC8B2B57}" type="pres">
      <dgm:prSet presAssocID="{F6E97299-C55A-4169-A6F5-87877233CB98}" presName="composite" presStyleCnt="0"/>
      <dgm:spPr/>
    </dgm:pt>
    <dgm:pt modelId="{1F746281-0EFA-4D9B-8EEC-E60A04E55D95}" type="pres">
      <dgm:prSet presAssocID="{F6E97299-C55A-4169-A6F5-87877233CB98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9E8A07-0664-4154-B767-507F5E7A4866}" type="pres">
      <dgm:prSet presAssocID="{F6E97299-C55A-4169-A6F5-87877233CB98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CB4E24-924B-4044-9E74-614536BC04A9}" type="pres">
      <dgm:prSet presAssocID="{F6E97299-C55A-4169-A6F5-87877233CB98}" presName="BalanceSpacing" presStyleCnt="0"/>
      <dgm:spPr/>
    </dgm:pt>
    <dgm:pt modelId="{88F6D584-419D-4E3B-B71B-DEBA27EDB813}" type="pres">
      <dgm:prSet presAssocID="{F6E97299-C55A-4169-A6F5-87877233CB98}" presName="BalanceSpacing1" presStyleCnt="0"/>
      <dgm:spPr/>
    </dgm:pt>
    <dgm:pt modelId="{DFDD5485-F987-44F4-BA95-C9EBF265FA5D}" type="pres">
      <dgm:prSet presAssocID="{7804FA07-8226-4283-855C-2D4CCBC147D6}" presName="Accent1Text" presStyleLbl="node1" presStyleIdx="5" presStyleCnt="8"/>
      <dgm:spPr/>
      <dgm:t>
        <a:bodyPr/>
        <a:lstStyle/>
        <a:p>
          <a:endParaRPr lang="en-US"/>
        </a:p>
      </dgm:t>
    </dgm:pt>
    <dgm:pt modelId="{375074C6-03FD-4F82-A351-AAE0F598E292}" type="pres">
      <dgm:prSet presAssocID="{7804FA07-8226-4283-855C-2D4CCBC147D6}" presName="spaceBetweenRectangles" presStyleCnt="0"/>
      <dgm:spPr/>
    </dgm:pt>
    <dgm:pt modelId="{3F03F0AF-0BD7-498F-9491-8B818D506CFB}" type="pres">
      <dgm:prSet presAssocID="{0619A080-B298-4DB2-B2C7-E207F3BC67AC}" presName="composite" presStyleCnt="0"/>
      <dgm:spPr/>
    </dgm:pt>
    <dgm:pt modelId="{3CC96E60-8E2B-4ADC-9476-F78CAA606E8D}" type="pres">
      <dgm:prSet presAssocID="{0619A080-B298-4DB2-B2C7-E207F3BC67AC}" presName="Parent1" presStyleLbl="node1" presStyleIdx="6" presStyleCnt="8" custLinFactNeighborX="2295" custLinFactNeighborY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1CBA5D-879F-4C09-B607-416AC20E70A5}" type="pres">
      <dgm:prSet presAssocID="{0619A080-B298-4DB2-B2C7-E207F3BC67AC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B5AF55-29D6-4C79-BDE5-DF032EA08F82}" type="pres">
      <dgm:prSet presAssocID="{0619A080-B298-4DB2-B2C7-E207F3BC67AC}" presName="BalanceSpacing" presStyleCnt="0"/>
      <dgm:spPr/>
    </dgm:pt>
    <dgm:pt modelId="{8B353F0B-1BC2-4934-A254-258E3D4636EB}" type="pres">
      <dgm:prSet presAssocID="{0619A080-B298-4DB2-B2C7-E207F3BC67AC}" presName="BalanceSpacing1" presStyleCnt="0"/>
      <dgm:spPr/>
    </dgm:pt>
    <dgm:pt modelId="{EF267587-08AE-47AD-864E-AD9E322496E7}" type="pres">
      <dgm:prSet presAssocID="{8132010E-61BA-483F-989E-D4502F7B8399}" presName="Accent1Text" presStyleLbl="node1" presStyleIdx="7" presStyleCnt="8"/>
      <dgm:spPr/>
      <dgm:t>
        <a:bodyPr/>
        <a:lstStyle/>
        <a:p>
          <a:endParaRPr lang="en-US"/>
        </a:p>
      </dgm:t>
    </dgm:pt>
  </dgm:ptLst>
  <dgm:cxnLst>
    <dgm:cxn modelId="{EA81067F-243F-4CFE-AF73-B17EFC129B2E}" srcId="{0691DD0D-74C4-4904-82DF-33F3B809BB1C}" destId="{97A6C1F9-A00E-4048-9E15-8D7C3EBDE705}" srcOrd="0" destOrd="0" parTransId="{BB03CD10-DE39-414A-AA54-586FA5E38557}" sibTransId="{25281F7A-5932-4EEF-BFA7-D400BB30D9F9}"/>
    <dgm:cxn modelId="{9EC104AC-95C1-437D-903D-BAE362783140}" type="presOf" srcId="{C17E0F7E-2918-4B00-962E-5868951E7E40}" destId="{D269AFB7-B259-4A49-BF10-D8B5A93AE210}" srcOrd="0" destOrd="0" presId="urn:microsoft.com/office/officeart/2008/layout/AlternatingHexagons"/>
    <dgm:cxn modelId="{E8CB9BBD-1EB9-45DD-A6F1-F067748E7959}" type="presOf" srcId="{8D28D2AB-24C6-47A5-A084-B1F259860A7F}" destId="{2D131620-22E9-4813-ADAF-A72BFC9F7E49}" srcOrd="0" destOrd="0" presId="urn:microsoft.com/office/officeart/2008/layout/AlternatingHexagons"/>
    <dgm:cxn modelId="{A4606164-CD93-4606-A84B-2D5A3FB9C97F}" type="presOf" srcId="{7804FA07-8226-4283-855C-2D4CCBC147D6}" destId="{DFDD5485-F987-44F4-BA95-C9EBF265FA5D}" srcOrd="0" destOrd="0" presId="urn:microsoft.com/office/officeart/2008/layout/AlternatingHexagons"/>
    <dgm:cxn modelId="{B8AB5C6C-F0AE-4FEB-9D70-A4954B71DC9B}" type="presOf" srcId="{8132010E-61BA-483F-989E-D4502F7B8399}" destId="{EF267587-08AE-47AD-864E-AD9E322496E7}" srcOrd="0" destOrd="0" presId="urn:microsoft.com/office/officeart/2008/layout/AlternatingHexagons"/>
    <dgm:cxn modelId="{6F5BA751-4A9F-4C2A-8EDA-8FC680489A75}" type="presOf" srcId="{D578E56C-669C-44FC-AD36-2B4B05717627}" destId="{6A1CBA5D-879F-4C09-B607-416AC20E70A5}" srcOrd="0" destOrd="0" presId="urn:microsoft.com/office/officeart/2008/layout/AlternatingHexagons"/>
    <dgm:cxn modelId="{774BA558-BE2D-4BDE-B6BC-E2BFA5BD6225}" srcId="{0691DD0D-74C4-4904-82DF-33F3B809BB1C}" destId="{0619A080-B298-4DB2-B2C7-E207F3BC67AC}" srcOrd="3" destOrd="0" parTransId="{DBC1CF64-6BBF-4F88-ABD4-E8C91DD1592B}" sibTransId="{8132010E-61BA-483F-989E-D4502F7B8399}"/>
    <dgm:cxn modelId="{B6282ADE-F421-4212-B353-3A6665932AB6}" type="presOf" srcId="{F6E97299-C55A-4169-A6F5-87877233CB98}" destId="{1F746281-0EFA-4D9B-8EEC-E60A04E55D95}" srcOrd="0" destOrd="0" presId="urn:microsoft.com/office/officeart/2008/layout/AlternatingHexagons"/>
    <dgm:cxn modelId="{CA4AC8F0-8D58-40A7-AA75-4267252B953A}" srcId="{0691DD0D-74C4-4904-82DF-33F3B809BB1C}" destId="{C17E0F7E-2918-4B00-962E-5868951E7E40}" srcOrd="1" destOrd="0" parTransId="{58AE8B55-54D2-4CBE-BB2F-F79AC5EAE566}" sibTransId="{47A3BBC3-646D-4FF5-BB9B-23A3228EAF3B}"/>
    <dgm:cxn modelId="{CE4BE389-5C81-4D4D-8147-D08CA1CAA5D8}" type="presOf" srcId="{0691DD0D-74C4-4904-82DF-33F3B809BB1C}" destId="{192820E1-0F64-43EF-AB24-86C0F1333A71}" srcOrd="0" destOrd="0" presId="urn:microsoft.com/office/officeart/2008/layout/AlternatingHexagons"/>
    <dgm:cxn modelId="{8678DA78-31F3-40D8-9BF9-EE063E4C5BB3}" srcId="{0619A080-B298-4DB2-B2C7-E207F3BC67AC}" destId="{D578E56C-669C-44FC-AD36-2B4B05717627}" srcOrd="0" destOrd="0" parTransId="{3A314535-9237-479B-99DA-5BB2AADD25B1}" sibTransId="{DD42083F-30E3-43BB-B3C8-667A3B0D72CE}"/>
    <dgm:cxn modelId="{7A2F02E8-D2D3-43EB-8E2B-B447AB35EAC5}" srcId="{F6E97299-C55A-4169-A6F5-87877233CB98}" destId="{AF391BF2-45E0-4BBB-BC78-4662EE9211BA}" srcOrd="0" destOrd="0" parTransId="{BAE5CDDB-3E14-413C-9E6D-EBA6DB902C73}" sibTransId="{ECD5E778-FF2D-417B-82EE-7EB5CE9FA0B1}"/>
    <dgm:cxn modelId="{51D3EC55-ACC4-4E5B-B0D5-85E13B9C745E}" srcId="{C17E0F7E-2918-4B00-962E-5868951E7E40}" destId="{8D28D2AB-24C6-47A5-A084-B1F259860A7F}" srcOrd="0" destOrd="0" parTransId="{2C182BF6-9C58-4701-BEAB-E069C8ADE8CB}" sibTransId="{8D98FABC-FC2A-494D-9707-7F43440C658D}"/>
    <dgm:cxn modelId="{AAD37979-3CD6-46D3-8053-4F777C51D1F3}" type="presOf" srcId="{AF391BF2-45E0-4BBB-BC78-4662EE9211BA}" destId="{549E8A07-0664-4154-B767-507F5E7A4866}" srcOrd="0" destOrd="0" presId="urn:microsoft.com/office/officeart/2008/layout/AlternatingHexagons"/>
    <dgm:cxn modelId="{493543BD-B76C-4FF1-971D-236F6C2DB8A1}" type="presOf" srcId="{0619A080-B298-4DB2-B2C7-E207F3BC67AC}" destId="{3CC96E60-8E2B-4ADC-9476-F78CAA606E8D}" srcOrd="0" destOrd="0" presId="urn:microsoft.com/office/officeart/2008/layout/AlternatingHexagons"/>
    <dgm:cxn modelId="{60EBBB9E-EB80-4451-A296-78DB32C22E33}" type="presOf" srcId="{25281F7A-5932-4EEF-BFA7-D400BB30D9F9}" destId="{76679B81-0ABE-429B-967E-947BD68AB47A}" srcOrd="0" destOrd="0" presId="urn:microsoft.com/office/officeart/2008/layout/AlternatingHexagons"/>
    <dgm:cxn modelId="{2DEDAB86-72B7-4E14-B62D-5A5F2B3CE705}" srcId="{0691DD0D-74C4-4904-82DF-33F3B809BB1C}" destId="{F6E97299-C55A-4169-A6F5-87877233CB98}" srcOrd="2" destOrd="0" parTransId="{37F4FCB7-F1CB-4465-9865-E4EF2BF7855A}" sibTransId="{7804FA07-8226-4283-855C-2D4CCBC147D6}"/>
    <dgm:cxn modelId="{FFF413C4-CE79-4849-9D04-3EEDE96A441F}" type="presOf" srcId="{47A3BBC3-646D-4FF5-BB9B-23A3228EAF3B}" destId="{FEA9BA45-CDED-4A2C-9814-D607940B5CE8}" srcOrd="0" destOrd="0" presId="urn:microsoft.com/office/officeart/2008/layout/AlternatingHexagons"/>
    <dgm:cxn modelId="{C011AA6A-7C67-44AA-A38A-C06DADCEDF77}" type="presOf" srcId="{97A6C1F9-A00E-4048-9E15-8D7C3EBDE705}" destId="{56CB4352-78B9-4E62-9387-B1F260F99BE8}" srcOrd="0" destOrd="0" presId="urn:microsoft.com/office/officeart/2008/layout/AlternatingHexagons"/>
    <dgm:cxn modelId="{8BDC1CE1-CB35-4DB0-8AAE-9A221AE430F2}" type="presParOf" srcId="{192820E1-0F64-43EF-AB24-86C0F1333A71}" destId="{11792802-1E92-40DB-BB74-5B39AEB6A8C8}" srcOrd="0" destOrd="0" presId="urn:microsoft.com/office/officeart/2008/layout/AlternatingHexagons"/>
    <dgm:cxn modelId="{EFCBAE98-27B0-45D2-B954-BABC5FA5E5EE}" type="presParOf" srcId="{11792802-1E92-40DB-BB74-5B39AEB6A8C8}" destId="{56CB4352-78B9-4E62-9387-B1F260F99BE8}" srcOrd="0" destOrd="0" presId="urn:microsoft.com/office/officeart/2008/layout/AlternatingHexagons"/>
    <dgm:cxn modelId="{EE26EC4A-24AC-415F-8FBD-FF910D278838}" type="presParOf" srcId="{11792802-1E92-40DB-BB74-5B39AEB6A8C8}" destId="{DE6357A5-48D6-439C-852D-D1868CA5D80A}" srcOrd="1" destOrd="0" presId="urn:microsoft.com/office/officeart/2008/layout/AlternatingHexagons"/>
    <dgm:cxn modelId="{358AC0F2-3BC8-4293-BEDE-117FB6562104}" type="presParOf" srcId="{11792802-1E92-40DB-BB74-5B39AEB6A8C8}" destId="{575BC04F-511A-4964-8670-501F9D9E6F8C}" srcOrd="2" destOrd="0" presId="urn:microsoft.com/office/officeart/2008/layout/AlternatingHexagons"/>
    <dgm:cxn modelId="{BDCB5A6A-1F45-4257-9EBC-53E988908C01}" type="presParOf" srcId="{11792802-1E92-40DB-BB74-5B39AEB6A8C8}" destId="{DA1C9087-90DD-4206-892A-76E6189CF8D4}" srcOrd="3" destOrd="0" presId="urn:microsoft.com/office/officeart/2008/layout/AlternatingHexagons"/>
    <dgm:cxn modelId="{F94791D9-14DA-4C79-81EE-DA3123C12CF4}" type="presParOf" srcId="{11792802-1E92-40DB-BB74-5B39AEB6A8C8}" destId="{76679B81-0ABE-429B-967E-947BD68AB47A}" srcOrd="4" destOrd="0" presId="urn:microsoft.com/office/officeart/2008/layout/AlternatingHexagons"/>
    <dgm:cxn modelId="{B0FBE177-BFE1-409A-B510-E1D17C63F78D}" type="presParOf" srcId="{192820E1-0F64-43EF-AB24-86C0F1333A71}" destId="{72C73621-20B2-441C-A2D8-8D2668A98B8D}" srcOrd="1" destOrd="0" presId="urn:microsoft.com/office/officeart/2008/layout/AlternatingHexagons"/>
    <dgm:cxn modelId="{C849352F-C3E2-491C-AD35-E0D360426401}" type="presParOf" srcId="{192820E1-0F64-43EF-AB24-86C0F1333A71}" destId="{65F3D40E-D099-4007-8FF9-F682C9D64B78}" srcOrd="2" destOrd="0" presId="urn:microsoft.com/office/officeart/2008/layout/AlternatingHexagons"/>
    <dgm:cxn modelId="{E3457E58-44D9-46BC-9F8C-BA210ACF4B30}" type="presParOf" srcId="{65F3D40E-D099-4007-8FF9-F682C9D64B78}" destId="{D269AFB7-B259-4A49-BF10-D8B5A93AE210}" srcOrd="0" destOrd="0" presId="urn:microsoft.com/office/officeart/2008/layout/AlternatingHexagons"/>
    <dgm:cxn modelId="{B2BF09B3-9265-4136-9075-9FA1C06E6289}" type="presParOf" srcId="{65F3D40E-D099-4007-8FF9-F682C9D64B78}" destId="{2D131620-22E9-4813-ADAF-A72BFC9F7E49}" srcOrd="1" destOrd="0" presId="urn:microsoft.com/office/officeart/2008/layout/AlternatingHexagons"/>
    <dgm:cxn modelId="{8283D8A6-9AB8-4E9C-9584-AB742B957335}" type="presParOf" srcId="{65F3D40E-D099-4007-8FF9-F682C9D64B78}" destId="{7044012F-C049-4477-AD9D-9DC7AC1FADF1}" srcOrd="2" destOrd="0" presId="urn:microsoft.com/office/officeart/2008/layout/AlternatingHexagons"/>
    <dgm:cxn modelId="{B05333EC-C39C-4D0E-B2F8-0C1C210875EE}" type="presParOf" srcId="{65F3D40E-D099-4007-8FF9-F682C9D64B78}" destId="{C81179C6-93E1-4893-BD55-9B80462E1B2A}" srcOrd="3" destOrd="0" presId="urn:microsoft.com/office/officeart/2008/layout/AlternatingHexagons"/>
    <dgm:cxn modelId="{0B938766-8039-41DC-82DA-629F6B36917C}" type="presParOf" srcId="{65F3D40E-D099-4007-8FF9-F682C9D64B78}" destId="{FEA9BA45-CDED-4A2C-9814-D607940B5CE8}" srcOrd="4" destOrd="0" presId="urn:microsoft.com/office/officeart/2008/layout/AlternatingHexagons"/>
    <dgm:cxn modelId="{49DE65B0-DF7F-4E07-9BBA-A22EC84BCCBE}" type="presParOf" srcId="{192820E1-0F64-43EF-AB24-86C0F1333A71}" destId="{9428E56D-262D-49FB-9308-9C9CD4FCEAD5}" srcOrd="3" destOrd="0" presId="urn:microsoft.com/office/officeart/2008/layout/AlternatingHexagons"/>
    <dgm:cxn modelId="{E6A3026E-74C3-4200-9D17-C4AF8914C59F}" type="presParOf" srcId="{192820E1-0F64-43EF-AB24-86C0F1333A71}" destId="{3D2E72FB-AB49-4C77-8456-CDC8EC8B2B57}" srcOrd="4" destOrd="0" presId="urn:microsoft.com/office/officeart/2008/layout/AlternatingHexagons"/>
    <dgm:cxn modelId="{BBC06372-8591-4100-A9FB-46C7B8E7A1E8}" type="presParOf" srcId="{3D2E72FB-AB49-4C77-8456-CDC8EC8B2B57}" destId="{1F746281-0EFA-4D9B-8EEC-E60A04E55D95}" srcOrd="0" destOrd="0" presId="urn:microsoft.com/office/officeart/2008/layout/AlternatingHexagons"/>
    <dgm:cxn modelId="{8D2C0FE8-8055-47DD-803B-19387CC86C50}" type="presParOf" srcId="{3D2E72FB-AB49-4C77-8456-CDC8EC8B2B57}" destId="{549E8A07-0664-4154-B767-507F5E7A4866}" srcOrd="1" destOrd="0" presId="urn:microsoft.com/office/officeart/2008/layout/AlternatingHexagons"/>
    <dgm:cxn modelId="{89667009-6E66-4118-BE8C-A394234B62DA}" type="presParOf" srcId="{3D2E72FB-AB49-4C77-8456-CDC8EC8B2B57}" destId="{64CB4E24-924B-4044-9E74-614536BC04A9}" srcOrd="2" destOrd="0" presId="urn:microsoft.com/office/officeart/2008/layout/AlternatingHexagons"/>
    <dgm:cxn modelId="{492F83B4-4D4B-43BF-A8F2-C46991B3F277}" type="presParOf" srcId="{3D2E72FB-AB49-4C77-8456-CDC8EC8B2B57}" destId="{88F6D584-419D-4E3B-B71B-DEBA27EDB813}" srcOrd="3" destOrd="0" presId="urn:microsoft.com/office/officeart/2008/layout/AlternatingHexagons"/>
    <dgm:cxn modelId="{701CBC64-687C-4790-A6BE-C4D34A0560F4}" type="presParOf" srcId="{3D2E72FB-AB49-4C77-8456-CDC8EC8B2B57}" destId="{DFDD5485-F987-44F4-BA95-C9EBF265FA5D}" srcOrd="4" destOrd="0" presId="urn:microsoft.com/office/officeart/2008/layout/AlternatingHexagons"/>
    <dgm:cxn modelId="{9FA5105F-EDA9-4714-A533-8232418E325F}" type="presParOf" srcId="{192820E1-0F64-43EF-AB24-86C0F1333A71}" destId="{375074C6-03FD-4F82-A351-AAE0F598E292}" srcOrd="5" destOrd="0" presId="urn:microsoft.com/office/officeart/2008/layout/AlternatingHexagons"/>
    <dgm:cxn modelId="{724DB57F-DC9A-40B8-8C10-3510005E7D7C}" type="presParOf" srcId="{192820E1-0F64-43EF-AB24-86C0F1333A71}" destId="{3F03F0AF-0BD7-498F-9491-8B818D506CFB}" srcOrd="6" destOrd="0" presId="urn:microsoft.com/office/officeart/2008/layout/AlternatingHexagons"/>
    <dgm:cxn modelId="{B369114D-CD57-48A2-8B70-E94C9E331D2F}" type="presParOf" srcId="{3F03F0AF-0BD7-498F-9491-8B818D506CFB}" destId="{3CC96E60-8E2B-4ADC-9476-F78CAA606E8D}" srcOrd="0" destOrd="0" presId="urn:microsoft.com/office/officeart/2008/layout/AlternatingHexagons"/>
    <dgm:cxn modelId="{05399449-B350-42A9-85A6-335F452356AF}" type="presParOf" srcId="{3F03F0AF-0BD7-498F-9491-8B818D506CFB}" destId="{6A1CBA5D-879F-4C09-B607-416AC20E70A5}" srcOrd="1" destOrd="0" presId="urn:microsoft.com/office/officeart/2008/layout/AlternatingHexagons"/>
    <dgm:cxn modelId="{0C554558-0C83-40AB-AF4C-70C1CB9A5614}" type="presParOf" srcId="{3F03F0AF-0BD7-498F-9491-8B818D506CFB}" destId="{99B5AF55-29D6-4C79-BDE5-DF032EA08F82}" srcOrd="2" destOrd="0" presId="urn:microsoft.com/office/officeart/2008/layout/AlternatingHexagons"/>
    <dgm:cxn modelId="{787B9A0A-853C-4187-A533-C1CFDF1A62E6}" type="presParOf" srcId="{3F03F0AF-0BD7-498F-9491-8B818D506CFB}" destId="{8B353F0B-1BC2-4934-A254-258E3D4636EB}" srcOrd="3" destOrd="0" presId="urn:microsoft.com/office/officeart/2008/layout/AlternatingHexagons"/>
    <dgm:cxn modelId="{509208E6-2166-454C-A189-6888329A52EA}" type="presParOf" srcId="{3F03F0AF-0BD7-498F-9491-8B818D506CFB}" destId="{EF267587-08AE-47AD-864E-AD9E322496E7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3111DF-C4C1-46C6-B21B-D3B9B5881641}" type="doc">
      <dgm:prSet loTypeId="urn:microsoft.com/office/officeart/2005/8/layout/chevronAccent+Icon" loCatId="process" qsTypeId="urn:microsoft.com/office/officeart/2005/8/quickstyle/simple4" qsCatId="simple" csTypeId="urn:microsoft.com/office/officeart/2005/8/colors/accent1_2" csCatId="accent1" phldr="1"/>
      <dgm:spPr/>
    </dgm:pt>
    <dgm:pt modelId="{26D380C3-49E3-40DE-9A5B-28F4F6E1EBC6}">
      <dgm:prSet phldrT="[Text]"/>
      <dgm:spPr/>
      <dgm:t>
        <a:bodyPr/>
        <a:lstStyle/>
        <a:p>
          <a:r>
            <a:rPr lang="en-US" dirty="0" smtClean="0"/>
            <a:t>Model</a:t>
          </a:r>
          <a:endParaRPr lang="en-US" dirty="0"/>
        </a:p>
      </dgm:t>
    </dgm:pt>
    <dgm:pt modelId="{8E9786F1-FBC8-4C95-8F52-C8396515D1CD}" type="parTrans" cxnId="{78F8CB69-9C87-4460-B8F4-E063AB8CB54C}">
      <dgm:prSet/>
      <dgm:spPr/>
      <dgm:t>
        <a:bodyPr/>
        <a:lstStyle/>
        <a:p>
          <a:endParaRPr lang="en-US"/>
        </a:p>
      </dgm:t>
    </dgm:pt>
    <dgm:pt modelId="{1D20A1C5-DBEC-42BC-9D0A-BAB0543C525F}" type="sibTrans" cxnId="{78F8CB69-9C87-4460-B8F4-E063AB8CB54C}">
      <dgm:prSet/>
      <dgm:spPr/>
      <dgm:t>
        <a:bodyPr/>
        <a:lstStyle/>
        <a:p>
          <a:endParaRPr lang="en-US"/>
        </a:p>
      </dgm:t>
    </dgm:pt>
    <dgm:pt modelId="{CAA69E55-34D9-4E31-B65A-88FE5DDF5906}">
      <dgm:prSet phldrT="[Text]"/>
      <dgm:spPr/>
      <dgm:t>
        <a:bodyPr/>
        <a:lstStyle/>
        <a:p>
          <a:r>
            <a:rPr lang="en-US" dirty="0" smtClean="0"/>
            <a:t>Service</a:t>
          </a:r>
          <a:endParaRPr lang="en-US" dirty="0"/>
        </a:p>
      </dgm:t>
    </dgm:pt>
    <dgm:pt modelId="{E989E5A1-4101-4CBF-9556-5FF86D14529C}" type="parTrans" cxnId="{68B84D76-78B3-4C67-A2A2-CBC860B045F1}">
      <dgm:prSet/>
      <dgm:spPr/>
      <dgm:t>
        <a:bodyPr/>
        <a:lstStyle/>
        <a:p>
          <a:endParaRPr lang="en-US"/>
        </a:p>
      </dgm:t>
    </dgm:pt>
    <dgm:pt modelId="{40D7A538-74BA-4419-87B5-16302EE5FAAA}" type="sibTrans" cxnId="{68B84D76-78B3-4C67-A2A2-CBC860B045F1}">
      <dgm:prSet/>
      <dgm:spPr/>
      <dgm:t>
        <a:bodyPr/>
        <a:lstStyle/>
        <a:p>
          <a:endParaRPr lang="en-US"/>
        </a:p>
      </dgm:t>
    </dgm:pt>
    <dgm:pt modelId="{A86CF768-6439-4E9D-852C-7C6FFFDD6286}">
      <dgm:prSet phldrT="[Text]"/>
      <dgm:spPr/>
      <dgm:t>
        <a:bodyPr/>
        <a:lstStyle/>
        <a:p>
          <a:r>
            <a:rPr lang="en-US" dirty="0" smtClean="0"/>
            <a:t>Schema</a:t>
          </a:r>
          <a:endParaRPr lang="en-US" dirty="0"/>
        </a:p>
      </dgm:t>
    </dgm:pt>
    <dgm:pt modelId="{26843B46-047F-47F6-AC2B-B4321283424B}" type="sibTrans" cxnId="{12F8B283-C703-4DED-AA42-68628C3C59BB}">
      <dgm:prSet/>
      <dgm:spPr/>
      <dgm:t>
        <a:bodyPr/>
        <a:lstStyle/>
        <a:p>
          <a:endParaRPr lang="en-US"/>
        </a:p>
      </dgm:t>
    </dgm:pt>
    <dgm:pt modelId="{CE69B5B9-0A8A-423C-99E3-88E7DA8E4354}" type="parTrans" cxnId="{12F8B283-C703-4DED-AA42-68628C3C59BB}">
      <dgm:prSet/>
      <dgm:spPr/>
      <dgm:t>
        <a:bodyPr/>
        <a:lstStyle/>
        <a:p>
          <a:endParaRPr lang="en-US"/>
        </a:p>
      </dgm:t>
    </dgm:pt>
    <dgm:pt modelId="{DE7DCAAC-F50C-4D57-B24C-C897500687FF}">
      <dgm:prSet phldrT="[Text]"/>
      <dgm:spPr/>
      <dgm:t>
        <a:bodyPr/>
        <a:lstStyle/>
        <a:p>
          <a:r>
            <a:rPr lang="en-US" dirty="0" smtClean="0"/>
            <a:t>Connection pool</a:t>
          </a:r>
          <a:endParaRPr lang="en-US" dirty="0"/>
        </a:p>
      </dgm:t>
    </dgm:pt>
    <dgm:pt modelId="{19FE9EE8-5561-473D-8574-B4E40A61A04B}" type="parTrans" cxnId="{6A57A146-3E64-4989-B72F-6285B3B1765F}">
      <dgm:prSet/>
      <dgm:spPr/>
      <dgm:t>
        <a:bodyPr/>
        <a:lstStyle/>
        <a:p>
          <a:endParaRPr lang="en-US"/>
        </a:p>
      </dgm:t>
    </dgm:pt>
    <dgm:pt modelId="{F8F50F3F-A910-4D88-A385-6EAA0995F445}" type="sibTrans" cxnId="{6A57A146-3E64-4989-B72F-6285B3B1765F}">
      <dgm:prSet/>
      <dgm:spPr/>
      <dgm:t>
        <a:bodyPr/>
        <a:lstStyle/>
        <a:p>
          <a:endParaRPr lang="en-US"/>
        </a:p>
      </dgm:t>
    </dgm:pt>
    <dgm:pt modelId="{50BB63D8-31DB-4F5A-ACB0-F46B180B7BA7}" type="pres">
      <dgm:prSet presAssocID="{7A3111DF-C4C1-46C6-B21B-D3B9B5881641}" presName="Name0" presStyleCnt="0">
        <dgm:presLayoutVars>
          <dgm:dir/>
          <dgm:resizeHandles val="exact"/>
        </dgm:presLayoutVars>
      </dgm:prSet>
      <dgm:spPr/>
    </dgm:pt>
    <dgm:pt modelId="{CDB148BA-0A79-459C-B0FA-2B81EA3F9899}" type="pres">
      <dgm:prSet presAssocID="{DE7DCAAC-F50C-4D57-B24C-C897500687FF}" presName="composite" presStyleCnt="0"/>
      <dgm:spPr/>
    </dgm:pt>
    <dgm:pt modelId="{BFEF75D0-1F92-4656-9F6C-4CB8F77ABE50}" type="pres">
      <dgm:prSet presAssocID="{DE7DCAAC-F50C-4D57-B24C-C897500687FF}" presName="bgChev" presStyleLbl="node1" presStyleIdx="0" presStyleCnt="4"/>
      <dgm:spPr/>
    </dgm:pt>
    <dgm:pt modelId="{58D22F62-B64B-4E5C-B2EF-6AB63672753C}" type="pres">
      <dgm:prSet presAssocID="{DE7DCAAC-F50C-4D57-B24C-C897500687FF}" presName="tx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428889-9C4B-476A-A68A-4E9E84829AAA}" type="pres">
      <dgm:prSet presAssocID="{F8F50F3F-A910-4D88-A385-6EAA0995F445}" presName="compositeSpace" presStyleCnt="0"/>
      <dgm:spPr/>
    </dgm:pt>
    <dgm:pt modelId="{F6F76E31-3F23-4E06-82CD-3C8C01D42641}" type="pres">
      <dgm:prSet presAssocID="{A86CF768-6439-4E9D-852C-7C6FFFDD6286}" presName="composite" presStyleCnt="0"/>
      <dgm:spPr/>
    </dgm:pt>
    <dgm:pt modelId="{EAFFC930-DE33-41DB-AB4E-9436B4CBE0FB}" type="pres">
      <dgm:prSet presAssocID="{A86CF768-6439-4E9D-852C-7C6FFFDD6286}" presName="bgChev" presStyleLbl="node1" presStyleIdx="1" presStyleCnt="4"/>
      <dgm:spPr/>
    </dgm:pt>
    <dgm:pt modelId="{259DEAEA-5FC3-4D45-A6AF-CA00A3552A34}" type="pres">
      <dgm:prSet presAssocID="{A86CF768-6439-4E9D-852C-7C6FFFDD6286}" presName="txNode" presStyleLbl="fgAcc1" presStyleIdx="1" presStyleCnt="4" custLinFactNeighborX="-2448" custLinFactNeighborY="20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E35644-7B1E-4F12-AD26-5AB25A026A25}" type="pres">
      <dgm:prSet presAssocID="{26843B46-047F-47F6-AC2B-B4321283424B}" presName="compositeSpace" presStyleCnt="0"/>
      <dgm:spPr/>
    </dgm:pt>
    <dgm:pt modelId="{4D65AEC8-0D59-4C29-90A6-E1B10274C670}" type="pres">
      <dgm:prSet presAssocID="{26D380C3-49E3-40DE-9A5B-28F4F6E1EBC6}" presName="composite" presStyleCnt="0"/>
      <dgm:spPr/>
    </dgm:pt>
    <dgm:pt modelId="{86F8183F-DBE1-4835-A92B-16EAEE7E7CA2}" type="pres">
      <dgm:prSet presAssocID="{26D380C3-49E3-40DE-9A5B-28F4F6E1EBC6}" presName="bgChev" presStyleLbl="node1" presStyleIdx="2" presStyleCnt="4"/>
      <dgm:spPr/>
    </dgm:pt>
    <dgm:pt modelId="{C3943619-86CF-48B3-BF54-BB7CA5523FF0}" type="pres">
      <dgm:prSet presAssocID="{26D380C3-49E3-40DE-9A5B-28F4F6E1EBC6}" presName="tx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27CB88-DCB8-4752-A8D3-026630B40E20}" type="pres">
      <dgm:prSet presAssocID="{1D20A1C5-DBEC-42BC-9D0A-BAB0543C525F}" presName="compositeSpace" presStyleCnt="0"/>
      <dgm:spPr/>
    </dgm:pt>
    <dgm:pt modelId="{4EBAAB91-6543-451C-9E79-7246D11BF701}" type="pres">
      <dgm:prSet presAssocID="{CAA69E55-34D9-4E31-B65A-88FE5DDF5906}" presName="composite" presStyleCnt="0"/>
      <dgm:spPr/>
    </dgm:pt>
    <dgm:pt modelId="{FA00BA8A-DA79-4E02-B704-C8306A3482AD}" type="pres">
      <dgm:prSet presAssocID="{CAA69E55-34D9-4E31-B65A-88FE5DDF5906}" presName="bgChev" presStyleLbl="node1" presStyleIdx="3" presStyleCnt="4"/>
      <dgm:spPr/>
    </dgm:pt>
    <dgm:pt modelId="{C5A970AD-3018-4EFA-AD31-54F24F9E725F}" type="pres">
      <dgm:prSet presAssocID="{CAA69E55-34D9-4E31-B65A-88FE5DDF5906}" presName="tx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288429E-AAC4-49AD-A97E-53700879A862}" type="presOf" srcId="{7A3111DF-C4C1-46C6-B21B-D3B9B5881641}" destId="{50BB63D8-31DB-4F5A-ACB0-F46B180B7BA7}" srcOrd="0" destOrd="0" presId="urn:microsoft.com/office/officeart/2005/8/layout/chevronAccent+Icon"/>
    <dgm:cxn modelId="{D461FC68-0538-49C9-B885-2C85270DE6A4}" type="presOf" srcId="{DE7DCAAC-F50C-4D57-B24C-C897500687FF}" destId="{58D22F62-B64B-4E5C-B2EF-6AB63672753C}" srcOrd="0" destOrd="0" presId="urn:microsoft.com/office/officeart/2005/8/layout/chevronAccent+Icon"/>
    <dgm:cxn modelId="{12F8B283-C703-4DED-AA42-68628C3C59BB}" srcId="{7A3111DF-C4C1-46C6-B21B-D3B9B5881641}" destId="{A86CF768-6439-4E9D-852C-7C6FFFDD6286}" srcOrd="1" destOrd="0" parTransId="{CE69B5B9-0A8A-423C-99E3-88E7DA8E4354}" sibTransId="{26843B46-047F-47F6-AC2B-B4321283424B}"/>
    <dgm:cxn modelId="{6A57A146-3E64-4989-B72F-6285B3B1765F}" srcId="{7A3111DF-C4C1-46C6-B21B-D3B9B5881641}" destId="{DE7DCAAC-F50C-4D57-B24C-C897500687FF}" srcOrd="0" destOrd="0" parTransId="{19FE9EE8-5561-473D-8574-B4E40A61A04B}" sibTransId="{F8F50F3F-A910-4D88-A385-6EAA0995F445}"/>
    <dgm:cxn modelId="{B9B17D8E-1828-48E8-8D35-EF645B239C72}" type="presOf" srcId="{26D380C3-49E3-40DE-9A5B-28F4F6E1EBC6}" destId="{C3943619-86CF-48B3-BF54-BB7CA5523FF0}" srcOrd="0" destOrd="0" presId="urn:microsoft.com/office/officeart/2005/8/layout/chevronAccent+Icon"/>
    <dgm:cxn modelId="{9D6D85A4-A627-4CB1-83DE-57756DC7F997}" type="presOf" srcId="{CAA69E55-34D9-4E31-B65A-88FE5DDF5906}" destId="{C5A970AD-3018-4EFA-AD31-54F24F9E725F}" srcOrd="0" destOrd="0" presId="urn:microsoft.com/office/officeart/2005/8/layout/chevronAccent+Icon"/>
    <dgm:cxn modelId="{78F8CB69-9C87-4460-B8F4-E063AB8CB54C}" srcId="{7A3111DF-C4C1-46C6-B21B-D3B9B5881641}" destId="{26D380C3-49E3-40DE-9A5B-28F4F6E1EBC6}" srcOrd="2" destOrd="0" parTransId="{8E9786F1-FBC8-4C95-8F52-C8396515D1CD}" sibTransId="{1D20A1C5-DBEC-42BC-9D0A-BAB0543C525F}"/>
    <dgm:cxn modelId="{68B84D76-78B3-4C67-A2A2-CBC860B045F1}" srcId="{7A3111DF-C4C1-46C6-B21B-D3B9B5881641}" destId="{CAA69E55-34D9-4E31-B65A-88FE5DDF5906}" srcOrd="3" destOrd="0" parTransId="{E989E5A1-4101-4CBF-9556-5FF86D14529C}" sibTransId="{40D7A538-74BA-4419-87B5-16302EE5FAAA}"/>
    <dgm:cxn modelId="{93B562AD-A7AF-4345-B061-D56542669742}" type="presOf" srcId="{A86CF768-6439-4E9D-852C-7C6FFFDD6286}" destId="{259DEAEA-5FC3-4D45-A6AF-CA00A3552A34}" srcOrd="0" destOrd="0" presId="urn:microsoft.com/office/officeart/2005/8/layout/chevronAccent+Icon"/>
    <dgm:cxn modelId="{CAEBF16C-EA8D-4611-B7BC-867966E06694}" type="presParOf" srcId="{50BB63D8-31DB-4F5A-ACB0-F46B180B7BA7}" destId="{CDB148BA-0A79-459C-B0FA-2B81EA3F9899}" srcOrd="0" destOrd="0" presId="urn:microsoft.com/office/officeart/2005/8/layout/chevronAccent+Icon"/>
    <dgm:cxn modelId="{38379988-7E75-4534-896E-E52CCE783980}" type="presParOf" srcId="{CDB148BA-0A79-459C-B0FA-2B81EA3F9899}" destId="{BFEF75D0-1F92-4656-9F6C-4CB8F77ABE50}" srcOrd="0" destOrd="0" presId="urn:microsoft.com/office/officeart/2005/8/layout/chevronAccent+Icon"/>
    <dgm:cxn modelId="{818B04C8-6626-4347-8492-EC4C03169D0A}" type="presParOf" srcId="{CDB148BA-0A79-459C-B0FA-2B81EA3F9899}" destId="{58D22F62-B64B-4E5C-B2EF-6AB63672753C}" srcOrd="1" destOrd="0" presId="urn:microsoft.com/office/officeart/2005/8/layout/chevronAccent+Icon"/>
    <dgm:cxn modelId="{7CDB8BAD-50FD-4888-B9E1-D0DA2DFFB0F1}" type="presParOf" srcId="{50BB63D8-31DB-4F5A-ACB0-F46B180B7BA7}" destId="{BE428889-9C4B-476A-A68A-4E9E84829AAA}" srcOrd="1" destOrd="0" presId="urn:microsoft.com/office/officeart/2005/8/layout/chevronAccent+Icon"/>
    <dgm:cxn modelId="{B9F4D3F9-BE25-497E-87C2-B1947F2C4ED8}" type="presParOf" srcId="{50BB63D8-31DB-4F5A-ACB0-F46B180B7BA7}" destId="{F6F76E31-3F23-4E06-82CD-3C8C01D42641}" srcOrd="2" destOrd="0" presId="urn:microsoft.com/office/officeart/2005/8/layout/chevronAccent+Icon"/>
    <dgm:cxn modelId="{0458CA96-A077-4F68-B8F6-B1A59367959E}" type="presParOf" srcId="{F6F76E31-3F23-4E06-82CD-3C8C01D42641}" destId="{EAFFC930-DE33-41DB-AB4E-9436B4CBE0FB}" srcOrd="0" destOrd="0" presId="urn:microsoft.com/office/officeart/2005/8/layout/chevronAccent+Icon"/>
    <dgm:cxn modelId="{51934EBC-F87B-4060-977A-5C85614F1969}" type="presParOf" srcId="{F6F76E31-3F23-4E06-82CD-3C8C01D42641}" destId="{259DEAEA-5FC3-4D45-A6AF-CA00A3552A34}" srcOrd="1" destOrd="0" presId="urn:microsoft.com/office/officeart/2005/8/layout/chevronAccent+Icon"/>
    <dgm:cxn modelId="{D9D4B36A-FA74-494A-86D9-8EC904CAEF8F}" type="presParOf" srcId="{50BB63D8-31DB-4F5A-ACB0-F46B180B7BA7}" destId="{7BE35644-7B1E-4F12-AD26-5AB25A026A25}" srcOrd="3" destOrd="0" presId="urn:microsoft.com/office/officeart/2005/8/layout/chevronAccent+Icon"/>
    <dgm:cxn modelId="{9E4DE801-5D0C-4306-919A-5FD41E8044FE}" type="presParOf" srcId="{50BB63D8-31DB-4F5A-ACB0-F46B180B7BA7}" destId="{4D65AEC8-0D59-4C29-90A6-E1B10274C670}" srcOrd="4" destOrd="0" presId="urn:microsoft.com/office/officeart/2005/8/layout/chevronAccent+Icon"/>
    <dgm:cxn modelId="{112F79D8-179D-43A9-9889-2AF1E5B97426}" type="presParOf" srcId="{4D65AEC8-0D59-4C29-90A6-E1B10274C670}" destId="{86F8183F-DBE1-4835-A92B-16EAEE7E7CA2}" srcOrd="0" destOrd="0" presId="urn:microsoft.com/office/officeart/2005/8/layout/chevronAccent+Icon"/>
    <dgm:cxn modelId="{4271CABD-B8A8-4CD1-806C-FC4082AF9739}" type="presParOf" srcId="{4D65AEC8-0D59-4C29-90A6-E1B10274C670}" destId="{C3943619-86CF-48B3-BF54-BB7CA5523FF0}" srcOrd="1" destOrd="0" presId="urn:microsoft.com/office/officeart/2005/8/layout/chevronAccent+Icon"/>
    <dgm:cxn modelId="{03C76682-73DD-43BB-86F3-AEB787ED76D4}" type="presParOf" srcId="{50BB63D8-31DB-4F5A-ACB0-F46B180B7BA7}" destId="{0827CB88-DCB8-4752-A8D3-026630B40E20}" srcOrd="5" destOrd="0" presId="urn:microsoft.com/office/officeart/2005/8/layout/chevronAccent+Icon"/>
    <dgm:cxn modelId="{BFE5EFC3-C7CD-412C-9B22-15A2C228D867}" type="presParOf" srcId="{50BB63D8-31DB-4F5A-ACB0-F46B180B7BA7}" destId="{4EBAAB91-6543-451C-9E79-7246D11BF701}" srcOrd="6" destOrd="0" presId="urn:microsoft.com/office/officeart/2005/8/layout/chevronAccent+Icon"/>
    <dgm:cxn modelId="{2B70BC79-E299-409C-9B4E-292B0E56A6AC}" type="presParOf" srcId="{4EBAAB91-6543-451C-9E79-7246D11BF701}" destId="{FA00BA8A-DA79-4E02-B704-C8306A3482AD}" srcOrd="0" destOrd="0" presId="urn:microsoft.com/office/officeart/2005/8/layout/chevronAccent+Icon"/>
    <dgm:cxn modelId="{E5001D59-5B23-4C39-8034-1C671AD9D66B}" type="presParOf" srcId="{4EBAAB91-6543-451C-9E79-7246D11BF701}" destId="{C5A970AD-3018-4EFA-AD31-54F24F9E725F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A3111DF-C4C1-46C6-B21B-D3B9B5881641}" type="doc">
      <dgm:prSet loTypeId="urn:microsoft.com/office/officeart/2005/8/layout/chevronAccent+Icon" loCatId="process" qsTypeId="urn:microsoft.com/office/officeart/2005/8/quickstyle/simple4" qsCatId="simple" csTypeId="urn:microsoft.com/office/officeart/2005/8/colors/accent1_2" csCatId="accent1" phldr="1"/>
      <dgm:spPr/>
    </dgm:pt>
    <dgm:pt modelId="{26D380C3-49E3-40DE-9A5B-28F4F6E1EBC6}">
      <dgm:prSet phldrT="[Text]"/>
      <dgm:spPr/>
      <dgm:t>
        <a:bodyPr/>
        <a:lstStyle/>
        <a:p>
          <a:r>
            <a:rPr lang="en-US" dirty="0" smtClean="0"/>
            <a:t>Model</a:t>
          </a:r>
          <a:endParaRPr lang="en-US" dirty="0"/>
        </a:p>
      </dgm:t>
    </dgm:pt>
    <dgm:pt modelId="{8E9786F1-FBC8-4C95-8F52-C8396515D1CD}" type="parTrans" cxnId="{78F8CB69-9C87-4460-B8F4-E063AB8CB54C}">
      <dgm:prSet/>
      <dgm:spPr/>
      <dgm:t>
        <a:bodyPr/>
        <a:lstStyle/>
        <a:p>
          <a:endParaRPr lang="en-US"/>
        </a:p>
      </dgm:t>
    </dgm:pt>
    <dgm:pt modelId="{1D20A1C5-DBEC-42BC-9D0A-BAB0543C525F}" type="sibTrans" cxnId="{78F8CB69-9C87-4460-B8F4-E063AB8CB54C}">
      <dgm:prSet/>
      <dgm:spPr/>
      <dgm:t>
        <a:bodyPr/>
        <a:lstStyle/>
        <a:p>
          <a:endParaRPr lang="en-US"/>
        </a:p>
      </dgm:t>
    </dgm:pt>
    <dgm:pt modelId="{CAA69E55-34D9-4E31-B65A-88FE5DDF5906}">
      <dgm:prSet phldrT="[Text]"/>
      <dgm:spPr/>
      <dgm:t>
        <a:bodyPr/>
        <a:lstStyle/>
        <a:p>
          <a:r>
            <a:rPr lang="en-US" dirty="0" smtClean="0"/>
            <a:t>Raw Query</a:t>
          </a:r>
          <a:endParaRPr lang="en-US" dirty="0"/>
        </a:p>
      </dgm:t>
    </dgm:pt>
    <dgm:pt modelId="{E989E5A1-4101-4CBF-9556-5FF86D14529C}" type="parTrans" cxnId="{68B84D76-78B3-4C67-A2A2-CBC860B045F1}">
      <dgm:prSet/>
      <dgm:spPr/>
      <dgm:t>
        <a:bodyPr/>
        <a:lstStyle/>
        <a:p>
          <a:endParaRPr lang="en-US"/>
        </a:p>
      </dgm:t>
    </dgm:pt>
    <dgm:pt modelId="{40D7A538-74BA-4419-87B5-16302EE5FAAA}" type="sibTrans" cxnId="{68B84D76-78B3-4C67-A2A2-CBC860B045F1}">
      <dgm:prSet/>
      <dgm:spPr/>
      <dgm:t>
        <a:bodyPr/>
        <a:lstStyle/>
        <a:p>
          <a:endParaRPr lang="en-US"/>
        </a:p>
      </dgm:t>
    </dgm:pt>
    <dgm:pt modelId="{DE7DCAAC-F50C-4D57-B24C-C897500687FF}">
      <dgm:prSet phldrT="[Text]"/>
      <dgm:spPr/>
      <dgm:t>
        <a:bodyPr/>
        <a:lstStyle/>
        <a:p>
          <a:r>
            <a:rPr lang="en-US" dirty="0" smtClean="0"/>
            <a:t>Connection pool</a:t>
          </a:r>
          <a:endParaRPr lang="en-US" dirty="0"/>
        </a:p>
      </dgm:t>
    </dgm:pt>
    <dgm:pt modelId="{19FE9EE8-5561-473D-8574-B4E40A61A04B}" type="parTrans" cxnId="{6A57A146-3E64-4989-B72F-6285B3B1765F}">
      <dgm:prSet/>
      <dgm:spPr/>
      <dgm:t>
        <a:bodyPr/>
        <a:lstStyle/>
        <a:p>
          <a:endParaRPr lang="en-US"/>
        </a:p>
      </dgm:t>
    </dgm:pt>
    <dgm:pt modelId="{F8F50F3F-A910-4D88-A385-6EAA0995F445}" type="sibTrans" cxnId="{6A57A146-3E64-4989-B72F-6285B3B1765F}">
      <dgm:prSet/>
      <dgm:spPr/>
      <dgm:t>
        <a:bodyPr/>
        <a:lstStyle/>
        <a:p>
          <a:endParaRPr lang="en-US"/>
        </a:p>
      </dgm:t>
    </dgm:pt>
    <dgm:pt modelId="{50BB63D8-31DB-4F5A-ACB0-F46B180B7BA7}" type="pres">
      <dgm:prSet presAssocID="{7A3111DF-C4C1-46C6-B21B-D3B9B5881641}" presName="Name0" presStyleCnt="0">
        <dgm:presLayoutVars>
          <dgm:dir/>
          <dgm:resizeHandles val="exact"/>
        </dgm:presLayoutVars>
      </dgm:prSet>
      <dgm:spPr/>
    </dgm:pt>
    <dgm:pt modelId="{CDB148BA-0A79-459C-B0FA-2B81EA3F9899}" type="pres">
      <dgm:prSet presAssocID="{DE7DCAAC-F50C-4D57-B24C-C897500687FF}" presName="composite" presStyleCnt="0"/>
      <dgm:spPr/>
    </dgm:pt>
    <dgm:pt modelId="{BFEF75D0-1F92-4656-9F6C-4CB8F77ABE50}" type="pres">
      <dgm:prSet presAssocID="{DE7DCAAC-F50C-4D57-B24C-C897500687FF}" presName="bgChev" presStyleLbl="node1" presStyleIdx="0" presStyleCnt="3"/>
      <dgm:spPr/>
    </dgm:pt>
    <dgm:pt modelId="{58D22F62-B64B-4E5C-B2EF-6AB63672753C}" type="pres">
      <dgm:prSet presAssocID="{DE7DCAAC-F50C-4D57-B24C-C897500687FF}" presName="tx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428889-9C4B-476A-A68A-4E9E84829AAA}" type="pres">
      <dgm:prSet presAssocID="{F8F50F3F-A910-4D88-A385-6EAA0995F445}" presName="compositeSpace" presStyleCnt="0"/>
      <dgm:spPr/>
    </dgm:pt>
    <dgm:pt modelId="{4D65AEC8-0D59-4C29-90A6-E1B10274C670}" type="pres">
      <dgm:prSet presAssocID="{26D380C3-49E3-40DE-9A5B-28F4F6E1EBC6}" presName="composite" presStyleCnt="0"/>
      <dgm:spPr/>
    </dgm:pt>
    <dgm:pt modelId="{86F8183F-DBE1-4835-A92B-16EAEE7E7CA2}" type="pres">
      <dgm:prSet presAssocID="{26D380C3-49E3-40DE-9A5B-28F4F6E1EBC6}" presName="bgChev" presStyleLbl="node1" presStyleIdx="1" presStyleCnt="3"/>
      <dgm:spPr/>
    </dgm:pt>
    <dgm:pt modelId="{C3943619-86CF-48B3-BF54-BB7CA5523FF0}" type="pres">
      <dgm:prSet presAssocID="{26D380C3-49E3-40DE-9A5B-28F4F6E1EBC6}" presName="tx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27CB88-DCB8-4752-A8D3-026630B40E20}" type="pres">
      <dgm:prSet presAssocID="{1D20A1C5-DBEC-42BC-9D0A-BAB0543C525F}" presName="compositeSpace" presStyleCnt="0"/>
      <dgm:spPr/>
    </dgm:pt>
    <dgm:pt modelId="{4EBAAB91-6543-451C-9E79-7246D11BF701}" type="pres">
      <dgm:prSet presAssocID="{CAA69E55-34D9-4E31-B65A-88FE5DDF5906}" presName="composite" presStyleCnt="0"/>
      <dgm:spPr/>
    </dgm:pt>
    <dgm:pt modelId="{FA00BA8A-DA79-4E02-B704-C8306A3482AD}" type="pres">
      <dgm:prSet presAssocID="{CAA69E55-34D9-4E31-B65A-88FE5DDF5906}" presName="bgChev" presStyleLbl="node1" presStyleIdx="2" presStyleCnt="3"/>
      <dgm:spPr/>
    </dgm:pt>
    <dgm:pt modelId="{C5A970AD-3018-4EFA-AD31-54F24F9E725F}" type="pres">
      <dgm:prSet presAssocID="{CAA69E55-34D9-4E31-B65A-88FE5DDF5906}" presName="tx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288429E-AAC4-49AD-A97E-53700879A862}" type="presOf" srcId="{7A3111DF-C4C1-46C6-B21B-D3B9B5881641}" destId="{50BB63D8-31DB-4F5A-ACB0-F46B180B7BA7}" srcOrd="0" destOrd="0" presId="urn:microsoft.com/office/officeart/2005/8/layout/chevronAccent+Icon"/>
    <dgm:cxn modelId="{D461FC68-0538-49C9-B885-2C85270DE6A4}" type="presOf" srcId="{DE7DCAAC-F50C-4D57-B24C-C897500687FF}" destId="{58D22F62-B64B-4E5C-B2EF-6AB63672753C}" srcOrd="0" destOrd="0" presId="urn:microsoft.com/office/officeart/2005/8/layout/chevronAccent+Icon"/>
    <dgm:cxn modelId="{6A57A146-3E64-4989-B72F-6285B3B1765F}" srcId="{7A3111DF-C4C1-46C6-B21B-D3B9B5881641}" destId="{DE7DCAAC-F50C-4D57-B24C-C897500687FF}" srcOrd="0" destOrd="0" parTransId="{19FE9EE8-5561-473D-8574-B4E40A61A04B}" sibTransId="{F8F50F3F-A910-4D88-A385-6EAA0995F445}"/>
    <dgm:cxn modelId="{B9B17D8E-1828-48E8-8D35-EF645B239C72}" type="presOf" srcId="{26D380C3-49E3-40DE-9A5B-28F4F6E1EBC6}" destId="{C3943619-86CF-48B3-BF54-BB7CA5523FF0}" srcOrd="0" destOrd="0" presId="urn:microsoft.com/office/officeart/2005/8/layout/chevronAccent+Icon"/>
    <dgm:cxn modelId="{9D6D85A4-A627-4CB1-83DE-57756DC7F997}" type="presOf" srcId="{CAA69E55-34D9-4E31-B65A-88FE5DDF5906}" destId="{C5A970AD-3018-4EFA-AD31-54F24F9E725F}" srcOrd="0" destOrd="0" presId="urn:microsoft.com/office/officeart/2005/8/layout/chevronAccent+Icon"/>
    <dgm:cxn modelId="{78F8CB69-9C87-4460-B8F4-E063AB8CB54C}" srcId="{7A3111DF-C4C1-46C6-B21B-D3B9B5881641}" destId="{26D380C3-49E3-40DE-9A5B-28F4F6E1EBC6}" srcOrd="1" destOrd="0" parTransId="{8E9786F1-FBC8-4C95-8F52-C8396515D1CD}" sibTransId="{1D20A1C5-DBEC-42BC-9D0A-BAB0543C525F}"/>
    <dgm:cxn modelId="{68B84D76-78B3-4C67-A2A2-CBC860B045F1}" srcId="{7A3111DF-C4C1-46C6-B21B-D3B9B5881641}" destId="{CAA69E55-34D9-4E31-B65A-88FE5DDF5906}" srcOrd="2" destOrd="0" parTransId="{E989E5A1-4101-4CBF-9556-5FF86D14529C}" sibTransId="{40D7A538-74BA-4419-87B5-16302EE5FAAA}"/>
    <dgm:cxn modelId="{CAEBF16C-EA8D-4611-B7BC-867966E06694}" type="presParOf" srcId="{50BB63D8-31DB-4F5A-ACB0-F46B180B7BA7}" destId="{CDB148BA-0A79-459C-B0FA-2B81EA3F9899}" srcOrd="0" destOrd="0" presId="urn:microsoft.com/office/officeart/2005/8/layout/chevronAccent+Icon"/>
    <dgm:cxn modelId="{38379988-7E75-4534-896E-E52CCE783980}" type="presParOf" srcId="{CDB148BA-0A79-459C-B0FA-2B81EA3F9899}" destId="{BFEF75D0-1F92-4656-9F6C-4CB8F77ABE50}" srcOrd="0" destOrd="0" presId="urn:microsoft.com/office/officeart/2005/8/layout/chevronAccent+Icon"/>
    <dgm:cxn modelId="{818B04C8-6626-4347-8492-EC4C03169D0A}" type="presParOf" srcId="{CDB148BA-0A79-459C-B0FA-2B81EA3F9899}" destId="{58D22F62-B64B-4E5C-B2EF-6AB63672753C}" srcOrd="1" destOrd="0" presId="urn:microsoft.com/office/officeart/2005/8/layout/chevronAccent+Icon"/>
    <dgm:cxn modelId="{7CDB8BAD-50FD-4888-B9E1-D0DA2DFFB0F1}" type="presParOf" srcId="{50BB63D8-31DB-4F5A-ACB0-F46B180B7BA7}" destId="{BE428889-9C4B-476A-A68A-4E9E84829AAA}" srcOrd="1" destOrd="0" presId="urn:microsoft.com/office/officeart/2005/8/layout/chevronAccent+Icon"/>
    <dgm:cxn modelId="{9E4DE801-5D0C-4306-919A-5FD41E8044FE}" type="presParOf" srcId="{50BB63D8-31DB-4F5A-ACB0-F46B180B7BA7}" destId="{4D65AEC8-0D59-4C29-90A6-E1B10274C670}" srcOrd="2" destOrd="0" presId="urn:microsoft.com/office/officeart/2005/8/layout/chevronAccent+Icon"/>
    <dgm:cxn modelId="{112F79D8-179D-43A9-9889-2AF1E5B97426}" type="presParOf" srcId="{4D65AEC8-0D59-4C29-90A6-E1B10274C670}" destId="{86F8183F-DBE1-4835-A92B-16EAEE7E7CA2}" srcOrd="0" destOrd="0" presId="urn:microsoft.com/office/officeart/2005/8/layout/chevronAccent+Icon"/>
    <dgm:cxn modelId="{4271CABD-B8A8-4CD1-806C-FC4082AF9739}" type="presParOf" srcId="{4D65AEC8-0D59-4C29-90A6-E1B10274C670}" destId="{C3943619-86CF-48B3-BF54-BB7CA5523FF0}" srcOrd="1" destOrd="0" presId="urn:microsoft.com/office/officeart/2005/8/layout/chevronAccent+Icon"/>
    <dgm:cxn modelId="{03C76682-73DD-43BB-86F3-AEB787ED76D4}" type="presParOf" srcId="{50BB63D8-31DB-4F5A-ACB0-F46B180B7BA7}" destId="{0827CB88-DCB8-4752-A8D3-026630B40E20}" srcOrd="3" destOrd="0" presId="urn:microsoft.com/office/officeart/2005/8/layout/chevronAccent+Icon"/>
    <dgm:cxn modelId="{BFE5EFC3-C7CD-412C-9B22-15A2C228D867}" type="presParOf" srcId="{50BB63D8-31DB-4F5A-ACB0-F46B180B7BA7}" destId="{4EBAAB91-6543-451C-9E79-7246D11BF701}" srcOrd="4" destOrd="0" presId="urn:microsoft.com/office/officeart/2005/8/layout/chevronAccent+Icon"/>
    <dgm:cxn modelId="{2B70BC79-E299-409C-9B4E-292B0E56A6AC}" type="presParOf" srcId="{4EBAAB91-6543-451C-9E79-7246D11BF701}" destId="{FA00BA8A-DA79-4E02-B704-C8306A3482AD}" srcOrd="0" destOrd="0" presId="urn:microsoft.com/office/officeart/2005/8/layout/chevronAccent+Icon"/>
    <dgm:cxn modelId="{E5001D59-5B23-4C39-8034-1C671AD9D66B}" type="presParOf" srcId="{4EBAAB91-6543-451C-9E79-7246D11BF701}" destId="{C5A970AD-3018-4EFA-AD31-54F24F9E725F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CB4352-78B9-4E62-9387-B1F260F99BE8}">
      <dsp:nvSpPr>
        <dsp:cNvPr id="0" name=""/>
        <dsp:cNvSpPr/>
      </dsp:nvSpPr>
      <dsp:spPr>
        <a:xfrm rot="5400000">
          <a:off x="5280109" y="73420"/>
          <a:ext cx="1128846" cy="982096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Air pollution</a:t>
          </a:r>
          <a:endParaRPr lang="en-US" sz="1200" kern="1200" dirty="0"/>
        </a:p>
      </dsp:txBody>
      <dsp:txXfrm rot="-5400000">
        <a:off x="5506527" y="175957"/>
        <a:ext cx="676010" cy="777022"/>
      </dsp:txXfrm>
    </dsp:sp>
    <dsp:sp modelId="{DE6357A5-48D6-439C-852D-D1868CA5D80A}">
      <dsp:nvSpPr>
        <dsp:cNvPr id="0" name=""/>
        <dsp:cNvSpPr/>
      </dsp:nvSpPr>
      <dsp:spPr>
        <a:xfrm>
          <a:off x="6365381" y="225814"/>
          <a:ext cx="1259792" cy="6773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679B81-0ABE-429B-967E-947BD68AB47A}">
      <dsp:nvSpPr>
        <dsp:cNvPr id="0" name=""/>
        <dsp:cNvSpPr/>
      </dsp:nvSpPr>
      <dsp:spPr>
        <a:xfrm rot="5400000">
          <a:off x="4219445" y="73420"/>
          <a:ext cx="1128846" cy="98209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Parking monitor</a:t>
          </a:r>
          <a:endParaRPr lang="en-US" sz="1500" kern="1200" dirty="0"/>
        </a:p>
      </dsp:txBody>
      <dsp:txXfrm rot="-5400000">
        <a:off x="4445863" y="175957"/>
        <a:ext cx="676010" cy="777022"/>
      </dsp:txXfrm>
    </dsp:sp>
    <dsp:sp modelId="{D269AFB7-B259-4A49-BF10-D8B5A93AE210}">
      <dsp:nvSpPr>
        <dsp:cNvPr id="0" name=""/>
        <dsp:cNvSpPr/>
      </dsp:nvSpPr>
      <dsp:spPr>
        <a:xfrm rot="5400000">
          <a:off x="4747745" y="1031585"/>
          <a:ext cx="1128846" cy="982096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Water meter</a:t>
          </a:r>
          <a:endParaRPr lang="en-US" sz="1200" kern="1200" dirty="0"/>
        </a:p>
      </dsp:txBody>
      <dsp:txXfrm rot="-5400000">
        <a:off x="4974163" y="1134122"/>
        <a:ext cx="676010" cy="777022"/>
      </dsp:txXfrm>
    </dsp:sp>
    <dsp:sp modelId="{2D131620-22E9-4813-ADAF-A72BFC9F7E49}">
      <dsp:nvSpPr>
        <dsp:cNvPr id="0" name=""/>
        <dsp:cNvSpPr/>
      </dsp:nvSpPr>
      <dsp:spPr>
        <a:xfrm>
          <a:off x="3561327" y="1183979"/>
          <a:ext cx="1219153" cy="6773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3561327" y="1183979"/>
        <a:ext cx="1219153" cy="677307"/>
      </dsp:txXfrm>
    </dsp:sp>
    <dsp:sp modelId="{FEA9BA45-CDED-4A2C-9814-D607940B5CE8}">
      <dsp:nvSpPr>
        <dsp:cNvPr id="0" name=""/>
        <dsp:cNvSpPr/>
      </dsp:nvSpPr>
      <dsp:spPr>
        <a:xfrm rot="5400000">
          <a:off x="5808409" y="1031585"/>
          <a:ext cx="1128846" cy="982096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Electricity meter</a:t>
          </a:r>
          <a:endParaRPr lang="en-US" sz="1200" kern="1200" dirty="0"/>
        </a:p>
      </dsp:txBody>
      <dsp:txXfrm rot="-5400000">
        <a:off x="6034827" y="1134122"/>
        <a:ext cx="676010" cy="777022"/>
      </dsp:txXfrm>
    </dsp:sp>
    <dsp:sp modelId="{1F746281-0EFA-4D9B-8EEC-E60A04E55D95}">
      <dsp:nvSpPr>
        <dsp:cNvPr id="0" name=""/>
        <dsp:cNvSpPr/>
      </dsp:nvSpPr>
      <dsp:spPr>
        <a:xfrm rot="5400000">
          <a:off x="5280109" y="1989749"/>
          <a:ext cx="1128846" cy="982096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Chiller control</a:t>
          </a:r>
          <a:endParaRPr lang="en-US" sz="1200" kern="1200" dirty="0"/>
        </a:p>
      </dsp:txBody>
      <dsp:txXfrm rot="-5400000">
        <a:off x="5506527" y="2092286"/>
        <a:ext cx="676010" cy="777022"/>
      </dsp:txXfrm>
    </dsp:sp>
    <dsp:sp modelId="{549E8A07-0664-4154-B767-507F5E7A4866}">
      <dsp:nvSpPr>
        <dsp:cNvPr id="0" name=""/>
        <dsp:cNvSpPr/>
      </dsp:nvSpPr>
      <dsp:spPr>
        <a:xfrm>
          <a:off x="6365381" y="2142143"/>
          <a:ext cx="1259792" cy="6773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6365381" y="2142143"/>
        <a:ext cx="1259792" cy="677307"/>
      </dsp:txXfrm>
    </dsp:sp>
    <dsp:sp modelId="{DFDD5485-F987-44F4-BA95-C9EBF265FA5D}">
      <dsp:nvSpPr>
        <dsp:cNvPr id="0" name=""/>
        <dsp:cNvSpPr/>
      </dsp:nvSpPr>
      <dsp:spPr>
        <a:xfrm rot="5400000">
          <a:off x="4219445" y="1989749"/>
          <a:ext cx="1128846" cy="982096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Class occupancy</a:t>
          </a:r>
          <a:endParaRPr lang="en-US" sz="1200" kern="1200" dirty="0"/>
        </a:p>
      </dsp:txBody>
      <dsp:txXfrm rot="-5400000">
        <a:off x="4445863" y="2092286"/>
        <a:ext cx="676010" cy="777022"/>
      </dsp:txXfrm>
    </dsp:sp>
    <dsp:sp modelId="{3CC96E60-8E2B-4ADC-9476-F78CAA606E8D}">
      <dsp:nvSpPr>
        <dsp:cNvPr id="0" name=""/>
        <dsp:cNvSpPr/>
      </dsp:nvSpPr>
      <dsp:spPr>
        <a:xfrm rot="5400000">
          <a:off x="4770284" y="2947914"/>
          <a:ext cx="1128846" cy="98209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Visitors counter</a:t>
          </a:r>
          <a:endParaRPr lang="en-US" sz="1200" kern="1200" dirty="0"/>
        </a:p>
      </dsp:txBody>
      <dsp:txXfrm rot="-5400000">
        <a:off x="4996702" y="3050451"/>
        <a:ext cx="676010" cy="777022"/>
      </dsp:txXfrm>
    </dsp:sp>
    <dsp:sp modelId="{6A1CBA5D-879F-4C09-B607-416AC20E70A5}">
      <dsp:nvSpPr>
        <dsp:cNvPr id="0" name=""/>
        <dsp:cNvSpPr/>
      </dsp:nvSpPr>
      <dsp:spPr>
        <a:xfrm>
          <a:off x="3561327" y="3100308"/>
          <a:ext cx="1219153" cy="6773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3561327" y="3100308"/>
        <a:ext cx="1219153" cy="677307"/>
      </dsp:txXfrm>
    </dsp:sp>
    <dsp:sp modelId="{EF267587-08AE-47AD-864E-AD9E322496E7}">
      <dsp:nvSpPr>
        <dsp:cNvPr id="0" name=""/>
        <dsp:cNvSpPr/>
      </dsp:nvSpPr>
      <dsp:spPr>
        <a:xfrm rot="5400000">
          <a:off x="5808409" y="2947914"/>
          <a:ext cx="1128846" cy="982096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Sprinkler control</a:t>
          </a:r>
          <a:endParaRPr lang="en-US" sz="1400" kern="1200" dirty="0"/>
        </a:p>
      </dsp:txBody>
      <dsp:txXfrm rot="-5400000">
        <a:off x="6034827" y="3050451"/>
        <a:ext cx="676010" cy="7770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EF75D0-1F92-4656-9F6C-4CB8F77ABE50}">
      <dsp:nvSpPr>
        <dsp:cNvPr id="0" name=""/>
        <dsp:cNvSpPr/>
      </dsp:nvSpPr>
      <dsp:spPr>
        <a:xfrm>
          <a:off x="4686" y="1029955"/>
          <a:ext cx="2205779" cy="851431"/>
        </a:xfrm>
        <a:prstGeom prst="chevron">
          <a:avLst>
            <a:gd name="adj" fmla="val 4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8D22F62-B64B-4E5C-B2EF-6AB63672753C}">
      <dsp:nvSpPr>
        <dsp:cNvPr id="0" name=""/>
        <dsp:cNvSpPr/>
      </dsp:nvSpPr>
      <dsp:spPr>
        <a:xfrm>
          <a:off x="592894" y="1242813"/>
          <a:ext cx="1862658" cy="8514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Connection pool</a:t>
          </a:r>
          <a:endParaRPr lang="en-US" sz="1900" kern="1200" dirty="0"/>
        </a:p>
      </dsp:txBody>
      <dsp:txXfrm>
        <a:off x="617832" y="1267751"/>
        <a:ext cx="1812782" cy="801555"/>
      </dsp:txXfrm>
    </dsp:sp>
    <dsp:sp modelId="{EAFFC930-DE33-41DB-AB4E-9436B4CBE0FB}">
      <dsp:nvSpPr>
        <dsp:cNvPr id="0" name=""/>
        <dsp:cNvSpPr/>
      </dsp:nvSpPr>
      <dsp:spPr>
        <a:xfrm>
          <a:off x="2524177" y="1029955"/>
          <a:ext cx="2205779" cy="851431"/>
        </a:xfrm>
        <a:prstGeom prst="chevron">
          <a:avLst>
            <a:gd name="adj" fmla="val 4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59DEAEA-5FC3-4D45-A6AF-CA00A3552A34}">
      <dsp:nvSpPr>
        <dsp:cNvPr id="0" name=""/>
        <dsp:cNvSpPr/>
      </dsp:nvSpPr>
      <dsp:spPr>
        <a:xfrm>
          <a:off x="3066787" y="1260105"/>
          <a:ext cx="1862658" cy="8514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Schema</a:t>
          </a:r>
          <a:endParaRPr lang="en-US" sz="1900" kern="1200" dirty="0"/>
        </a:p>
      </dsp:txBody>
      <dsp:txXfrm>
        <a:off x="3091725" y="1285043"/>
        <a:ext cx="1812782" cy="801555"/>
      </dsp:txXfrm>
    </dsp:sp>
    <dsp:sp modelId="{86F8183F-DBE1-4835-A92B-16EAEE7E7CA2}">
      <dsp:nvSpPr>
        <dsp:cNvPr id="0" name=""/>
        <dsp:cNvSpPr/>
      </dsp:nvSpPr>
      <dsp:spPr>
        <a:xfrm>
          <a:off x="5043668" y="1029955"/>
          <a:ext cx="2205779" cy="851431"/>
        </a:xfrm>
        <a:prstGeom prst="chevron">
          <a:avLst>
            <a:gd name="adj" fmla="val 4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3943619-86CF-48B3-BF54-BB7CA5523FF0}">
      <dsp:nvSpPr>
        <dsp:cNvPr id="0" name=""/>
        <dsp:cNvSpPr/>
      </dsp:nvSpPr>
      <dsp:spPr>
        <a:xfrm>
          <a:off x="5631876" y="1242813"/>
          <a:ext cx="1862658" cy="8514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Model</a:t>
          </a:r>
          <a:endParaRPr lang="en-US" sz="1900" kern="1200" dirty="0"/>
        </a:p>
      </dsp:txBody>
      <dsp:txXfrm>
        <a:off x="5656814" y="1267751"/>
        <a:ext cx="1812782" cy="801555"/>
      </dsp:txXfrm>
    </dsp:sp>
    <dsp:sp modelId="{FA00BA8A-DA79-4E02-B704-C8306A3482AD}">
      <dsp:nvSpPr>
        <dsp:cNvPr id="0" name=""/>
        <dsp:cNvSpPr/>
      </dsp:nvSpPr>
      <dsp:spPr>
        <a:xfrm>
          <a:off x="7563158" y="1029955"/>
          <a:ext cx="2205779" cy="851431"/>
        </a:xfrm>
        <a:prstGeom prst="chevron">
          <a:avLst>
            <a:gd name="adj" fmla="val 4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5A970AD-3018-4EFA-AD31-54F24F9E725F}">
      <dsp:nvSpPr>
        <dsp:cNvPr id="0" name=""/>
        <dsp:cNvSpPr/>
      </dsp:nvSpPr>
      <dsp:spPr>
        <a:xfrm>
          <a:off x="8151366" y="1242813"/>
          <a:ext cx="1862658" cy="8514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Service</a:t>
          </a:r>
          <a:endParaRPr lang="en-US" sz="1900" kern="1200" dirty="0"/>
        </a:p>
      </dsp:txBody>
      <dsp:txXfrm>
        <a:off x="8176304" y="1267751"/>
        <a:ext cx="1812782" cy="8015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EF75D0-1F92-4656-9F6C-4CB8F77ABE50}">
      <dsp:nvSpPr>
        <dsp:cNvPr id="0" name=""/>
        <dsp:cNvSpPr/>
      </dsp:nvSpPr>
      <dsp:spPr>
        <a:xfrm>
          <a:off x="1174" y="850449"/>
          <a:ext cx="2949845" cy="1138640"/>
        </a:xfrm>
        <a:prstGeom prst="chevron">
          <a:avLst>
            <a:gd name="adj" fmla="val 4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8D22F62-B64B-4E5C-B2EF-6AB63672753C}">
      <dsp:nvSpPr>
        <dsp:cNvPr id="0" name=""/>
        <dsp:cNvSpPr/>
      </dsp:nvSpPr>
      <dsp:spPr>
        <a:xfrm>
          <a:off x="787799" y="1135109"/>
          <a:ext cx="2490980" cy="11386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Connection pool</a:t>
          </a:r>
          <a:endParaRPr lang="en-US" sz="2500" kern="1200" dirty="0"/>
        </a:p>
      </dsp:txBody>
      <dsp:txXfrm>
        <a:off x="821149" y="1168459"/>
        <a:ext cx="2424280" cy="1071940"/>
      </dsp:txXfrm>
    </dsp:sp>
    <dsp:sp modelId="{86F8183F-DBE1-4835-A92B-16EAEE7E7CA2}">
      <dsp:nvSpPr>
        <dsp:cNvPr id="0" name=""/>
        <dsp:cNvSpPr/>
      </dsp:nvSpPr>
      <dsp:spPr>
        <a:xfrm>
          <a:off x="3370553" y="850449"/>
          <a:ext cx="2949845" cy="1138640"/>
        </a:xfrm>
        <a:prstGeom prst="chevron">
          <a:avLst>
            <a:gd name="adj" fmla="val 4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3943619-86CF-48B3-BF54-BB7CA5523FF0}">
      <dsp:nvSpPr>
        <dsp:cNvPr id="0" name=""/>
        <dsp:cNvSpPr/>
      </dsp:nvSpPr>
      <dsp:spPr>
        <a:xfrm>
          <a:off x="4157178" y="1135109"/>
          <a:ext cx="2490980" cy="11386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Model</a:t>
          </a:r>
          <a:endParaRPr lang="en-US" sz="2500" kern="1200" dirty="0"/>
        </a:p>
      </dsp:txBody>
      <dsp:txXfrm>
        <a:off x="4190528" y="1168459"/>
        <a:ext cx="2424280" cy="1071940"/>
      </dsp:txXfrm>
    </dsp:sp>
    <dsp:sp modelId="{FA00BA8A-DA79-4E02-B704-C8306A3482AD}">
      <dsp:nvSpPr>
        <dsp:cNvPr id="0" name=""/>
        <dsp:cNvSpPr/>
      </dsp:nvSpPr>
      <dsp:spPr>
        <a:xfrm>
          <a:off x="6739931" y="850449"/>
          <a:ext cx="2949845" cy="1138640"/>
        </a:xfrm>
        <a:prstGeom prst="chevron">
          <a:avLst>
            <a:gd name="adj" fmla="val 4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5A970AD-3018-4EFA-AD31-54F24F9E725F}">
      <dsp:nvSpPr>
        <dsp:cNvPr id="0" name=""/>
        <dsp:cNvSpPr/>
      </dsp:nvSpPr>
      <dsp:spPr>
        <a:xfrm>
          <a:off x="7526557" y="1135109"/>
          <a:ext cx="2490980" cy="11386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Raw Query</a:t>
          </a:r>
          <a:endParaRPr lang="en-US" sz="2500" kern="1200" dirty="0"/>
        </a:p>
      </dsp:txBody>
      <dsp:txXfrm>
        <a:off x="7559907" y="1168459"/>
        <a:ext cx="2424280" cy="10719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F944-7E8E-4FFA-AF80-85C25AE37625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F891-CD88-48D7-A837-FEAE45332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09778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F944-7E8E-4FFA-AF80-85C25AE37625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F891-CD88-48D7-A837-FEAE45332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75855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F944-7E8E-4FFA-AF80-85C25AE37625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F891-CD88-48D7-A837-FEAE45332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7629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F944-7E8E-4FFA-AF80-85C25AE37625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F891-CD88-48D7-A837-FEAE45332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68446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F944-7E8E-4FFA-AF80-85C25AE37625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F891-CD88-48D7-A837-FEAE45332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6583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F944-7E8E-4FFA-AF80-85C25AE37625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F891-CD88-48D7-A837-FEAE45332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03257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F944-7E8E-4FFA-AF80-85C25AE37625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F891-CD88-48D7-A837-FEAE45332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5402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F944-7E8E-4FFA-AF80-85C25AE37625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F891-CD88-48D7-A837-FEAE45332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787975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F944-7E8E-4FFA-AF80-85C25AE37625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F891-CD88-48D7-A837-FEAE45332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3550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F944-7E8E-4FFA-AF80-85C25AE37625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661F891-CD88-48D7-A837-FEAE45332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32859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F944-7E8E-4FFA-AF80-85C25AE37625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F891-CD88-48D7-A837-FEAE45332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929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F944-7E8E-4FFA-AF80-85C25AE37625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F891-CD88-48D7-A837-FEAE45332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5815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F944-7E8E-4FFA-AF80-85C25AE37625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F891-CD88-48D7-A837-FEAE45332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47266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F944-7E8E-4FFA-AF80-85C25AE37625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4" name="Footer Placeholder 3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F891-CD88-48D7-A837-FEAE45332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328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F944-7E8E-4FFA-AF80-85C25AE37625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3" name="Footer Placeholder 2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F891-CD88-48D7-A837-FEAE45332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46343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F944-7E8E-4FFA-AF80-85C25AE37625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F891-CD88-48D7-A837-FEAE45332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81199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F944-7E8E-4FFA-AF80-85C25AE37625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F891-CD88-48D7-A837-FEAE45332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3360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A47F944-7E8E-4FFA-AF80-85C25AE37625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 hidden="1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661F891-CD88-48D7-A837-FEAE45332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172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.pblm.tech/smartcity/smart-campu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SMART CAMPUS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FULL STACK PROJECT</a:t>
            </a:r>
          </a:p>
          <a:p>
            <a:r>
              <a:rPr lang="en-US" dirty="0" smtClean="0"/>
              <a:t>DB MIGRAITON</a:t>
            </a:r>
          </a:p>
          <a:p>
            <a:endParaRPr lang="en-US" dirty="0"/>
          </a:p>
          <a:p>
            <a:r>
              <a:rPr lang="en-US" dirty="0" smtClean="0"/>
              <a:t>By Nadav Gvili</a:t>
            </a:r>
            <a:endParaRPr lang="en-US" dirty="0"/>
          </a:p>
        </p:txBody>
      </p:sp>
      <p:sp>
        <p:nvSpPr>
          <p:cNvPr id="4" name="Footer Placeholder 3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 [Internal Use] for Check Point employees​</a:t>
            </a:r>
            <a:endParaRPr lang="en-US"/>
          </a:p>
        </p:txBody>
      </p:sp>
      <p:sp>
        <p:nvSpPr>
          <p:cNvPr id="5" name="Date Placeholder 4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03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666999"/>
            <a:ext cx="4724901" cy="3124201"/>
          </a:xfrm>
        </p:spPr>
        <p:txBody>
          <a:bodyPr/>
          <a:lstStyle/>
          <a:p>
            <a:r>
              <a:rPr lang="en-US" dirty="0" smtClean="0"/>
              <a:t>Users</a:t>
            </a:r>
          </a:p>
          <a:p>
            <a:r>
              <a:rPr lang="en-US" dirty="0" err="1" smtClean="0"/>
              <a:t>User_roles</a:t>
            </a:r>
            <a:endParaRPr lang="en-US" dirty="0" smtClean="0"/>
          </a:p>
          <a:p>
            <a:r>
              <a:rPr lang="en-US" dirty="0" smtClean="0"/>
              <a:t>Locations</a:t>
            </a:r>
          </a:p>
          <a:p>
            <a:r>
              <a:rPr lang="en-US" dirty="0" smtClean="0"/>
              <a:t>Reports</a:t>
            </a:r>
          </a:p>
          <a:p>
            <a:r>
              <a:rPr lang="en-US" dirty="0" smtClean="0"/>
              <a:t>counters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957646" y="2666999"/>
            <a:ext cx="4724901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chillers</a:t>
            </a:r>
          </a:p>
          <a:p>
            <a:r>
              <a:rPr lang="en-US" dirty="0" err="1" smtClean="0"/>
              <a:t>Device_types</a:t>
            </a:r>
            <a:endParaRPr lang="en-US" dirty="0" smtClean="0"/>
          </a:p>
          <a:p>
            <a:r>
              <a:rPr lang="en-US" dirty="0" smtClean="0"/>
              <a:t>devices</a:t>
            </a:r>
          </a:p>
          <a:p>
            <a:r>
              <a:rPr lang="en-US" dirty="0" err="1" smtClean="0"/>
              <a:t>Auto_increment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 [Internal Use] for Check Point employees​</a:t>
            </a:r>
            <a:endParaRPr lang="en-US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605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solution showcased in this project can be easily replicated easily to all fields and future tables.</a:t>
            </a:r>
          </a:p>
          <a:p>
            <a:r>
              <a:rPr lang="en-US" dirty="0" smtClean="0"/>
              <a:t>When applying additional sensors to the campus or any SMB it is preferable to use relational DB topology. This way the data is easily processed to ML and BI ends.</a:t>
            </a:r>
          </a:p>
          <a:p>
            <a:r>
              <a:rPr lang="en-US" dirty="0" smtClean="0"/>
              <a:t> Further  ML and BI features should be written in python.</a:t>
            </a:r>
            <a:endParaRPr lang="en-US" dirty="0"/>
          </a:p>
        </p:txBody>
      </p:sp>
      <p:sp>
        <p:nvSpPr>
          <p:cNvPr id="4" name="Footer Placeholder 3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 [Internal Use] for Check Point employees​</a:t>
            </a:r>
            <a:endParaRPr lang="en-US"/>
          </a:p>
        </p:txBody>
      </p:sp>
      <p:sp>
        <p:nvSpPr>
          <p:cNvPr id="5" name="Date Placeholder 4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142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</a:t>
            </a:r>
            <a:r>
              <a:rPr lang="en-US" dirty="0" smtClean="0"/>
              <a:t>:</a:t>
            </a:r>
            <a:r>
              <a:rPr lang="he-IL" dirty="0" smtClean="0"/>
              <a:t>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git.pblm.tech/smartcity/smart-campus</a:t>
            </a:r>
            <a:endParaRPr lang="he-IL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 [Internal Use] for Check Point employees​</a:t>
            </a:r>
            <a:endParaRPr lang="en-US"/>
          </a:p>
        </p:txBody>
      </p:sp>
      <p:sp>
        <p:nvSpPr>
          <p:cNvPr id="5" name="Date Placeholder 4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052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real-time system with an interactive web interface that allows users to manage the campus facilities.</a:t>
            </a:r>
          </a:p>
          <a:p>
            <a:r>
              <a:rPr lang="en-US" dirty="0" smtClean="0"/>
              <a:t>This projects extends the scope of a previous project to more sensors and capabilities. </a:t>
            </a:r>
          </a:p>
          <a:p>
            <a:endParaRPr lang="en-US" dirty="0"/>
          </a:p>
        </p:txBody>
      </p:sp>
      <p:sp>
        <p:nvSpPr>
          <p:cNvPr id="4" name="Footer Placeholder 3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 [Internal Use] for Check Point employees​</a:t>
            </a:r>
            <a:endParaRPr lang="en-US"/>
          </a:p>
        </p:txBody>
      </p:sp>
      <p:sp>
        <p:nvSpPr>
          <p:cNvPr id="5" name="Date Placeholder 4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57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</a:t>
            </a:r>
            <a:r>
              <a:rPr lang="en-US" dirty="0"/>
              <a:t>E</a:t>
            </a:r>
            <a:r>
              <a:rPr lang="en-US" dirty="0" smtClean="0"/>
              <a:t>nvironments and Languages</a:t>
            </a:r>
            <a:endParaRPr lang="en-US" dirty="0"/>
          </a:p>
        </p:txBody>
      </p:sp>
      <p:pic>
        <p:nvPicPr>
          <p:cNvPr id="1026" name="Picture 2" descr="7 Reasons You Should Be Using PostgreSQL – Xojo Programming Blo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311" y="2053562"/>
            <a:ext cx="2676063" cy="133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קורס פיתוח ב-Java Script - יניב ארד קורסי פיתוח מתקדמים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763" y="2053562"/>
            <a:ext cx="1335985" cy="1335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log – GSD SOFTWARE &amp; TECHNOLOG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837" y="2053562"/>
            <a:ext cx="3241327" cy="1620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 [Internal Use] for Check Point employees​</a:t>
            </a:r>
            <a:endParaRPr lang="en-US"/>
          </a:p>
        </p:txBody>
      </p:sp>
      <p:sp>
        <p:nvSpPr>
          <p:cNvPr id="4" name="Date Placeholder 3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618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Campus Visitors- improving visit’s accessibility and quality.</a:t>
            </a:r>
          </a:p>
          <a:p>
            <a:r>
              <a:rPr lang="en-US" dirty="0" smtClean="0"/>
              <a:t>Campus Lessees- fast and accurate management </a:t>
            </a:r>
            <a:r>
              <a:rPr lang="en-US" dirty="0" err="1" smtClean="0"/>
              <a:t>oprations</a:t>
            </a:r>
            <a:r>
              <a:rPr lang="en-US" dirty="0" smtClean="0"/>
              <a:t>. Improving organization conditions and lessees’ satisfaction.</a:t>
            </a:r>
          </a:p>
          <a:p>
            <a:r>
              <a:rPr lang="en-US" dirty="0" smtClean="0"/>
              <a:t>Organizational Management Level- provides accurate statistics on organizational habits.</a:t>
            </a:r>
            <a:endParaRPr lang="en-US" dirty="0"/>
          </a:p>
        </p:txBody>
      </p:sp>
      <p:sp>
        <p:nvSpPr>
          <p:cNvPr id="4" name="Footer Placeholder 3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 [Internal Use] for Check Point employees​</a:t>
            </a:r>
            <a:endParaRPr lang="en-US"/>
          </a:p>
        </p:txBody>
      </p:sp>
      <p:sp>
        <p:nvSpPr>
          <p:cNvPr id="5" name="Date Placeholder 4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07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/>
          <a:lstStyle/>
          <a:p>
            <a:r>
              <a:rPr lang="en-US" dirty="0" smtClean="0"/>
              <a:t>FACILITY MONITORING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5690978"/>
              </p:ext>
            </p:extLst>
          </p:nvPr>
        </p:nvGraphicFramePr>
        <p:xfrm>
          <a:off x="900416" y="2074985"/>
          <a:ext cx="11186502" cy="4003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 [Internal Use] for Check Point employees​</a:t>
            </a:r>
            <a:endParaRPr lang="en-US"/>
          </a:p>
        </p:txBody>
      </p:sp>
      <p:sp>
        <p:nvSpPr>
          <p:cNvPr id="5" name="Date Placeholder 4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95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269" y="-399501"/>
            <a:ext cx="10018713" cy="1752599"/>
          </a:xfrm>
        </p:spPr>
        <p:txBody>
          <a:bodyPr/>
          <a:lstStyle/>
          <a:p>
            <a:r>
              <a:rPr lang="en-US" dirty="0" smtClean="0"/>
              <a:t>ARCHITECTURE SHIFT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732" y="2367672"/>
            <a:ext cx="6905625" cy="41433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25732" y="2464022"/>
            <a:ext cx="1975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Smart-campus-FE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05871" y="2464022"/>
            <a:ext cx="1975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Smart-campus-BE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286729" y="2454919"/>
            <a:ext cx="2444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Smart-campus-</a:t>
            </a:r>
            <a:r>
              <a:rPr lang="en-US" dirty="0" err="1" smtClean="0"/>
              <a:t>modbus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621928" y="5315349"/>
            <a:ext cx="1152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mongoDB</a:t>
            </a:r>
            <a:endParaRPr lang="en-US" dirty="0"/>
          </a:p>
        </p:txBody>
      </p:sp>
      <p:sp>
        <p:nvSpPr>
          <p:cNvPr id="3" name="Footer Placeholder 2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 [Internal Use] for Check Point employees​</a:t>
            </a:r>
            <a:endParaRPr lang="en-US"/>
          </a:p>
        </p:txBody>
      </p:sp>
      <p:sp>
        <p:nvSpPr>
          <p:cNvPr id="4" name="Date Placeholder 3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969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t="-4678" b="-1"/>
          <a:stretch/>
        </p:blipFill>
        <p:spPr>
          <a:xfrm>
            <a:off x="2915452" y="2693325"/>
            <a:ext cx="7156867" cy="386423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32696" y="2690446"/>
            <a:ext cx="1955461" cy="369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Smart-campus-FE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212835" y="2690446"/>
            <a:ext cx="1955461" cy="369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Smart-campus-BE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398415" y="2681343"/>
            <a:ext cx="2420027" cy="369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Smart-campus-</a:t>
            </a:r>
            <a:r>
              <a:rPr lang="en-US" dirty="0" err="1" smtClean="0"/>
              <a:t>modbus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902137" y="5547634"/>
            <a:ext cx="1375205" cy="369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postgreSQL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2085201" y="-64446"/>
            <a:ext cx="10018713" cy="3124201"/>
          </a:xfrm>
        </p:spPr>
        <p:txBody>
          <a:bodyPr/>
          <a:lstStyle/>
          <a:p>
            <a:r>
              <a:rPr lang="en-US" dirty="0" smtClean="0"/>
              <a:t>A new PostgreSQL server was created</a:t>
            </a:r>
          </a:p>
          <a:p>
            <a:r>
              <a:rPr lang="en-US" dirty="0" smtClean="0"/>
              <a:t>Data migration with HEVO </a:t>
            </a:r>
          </a:p>
          <a:p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9960" y="1805940"/>
            <a:ext cx="1581150" cy="685800"/>
          </a:xfrm>
          <a:prstGeom prst="rect">
            <a:avLst/>
          </a:prstGeom>
        </p:spPr>
      </p:pic>
      <p:sp>
        <p:nvSpPr>
          <p:cNvPr id="2" name="Footer Placeholder 1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 [Internal Use] for Check Point employees​</a:t>
            </a:r>
            <a:endParaRPr lang="en-US"/>
          </a:p>
        </p:txBody>
      </p:sp>
      <p:sp>
        <p:nvSpPr>
          <p:cNvPr id="3" name="Date Placeholder 2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08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mongoDB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2400" dirty="0" smtClean="0"/>
              <a:t>with Mongoose package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8015577"/>
              </p:ext>
            </p:extLst>
          </p:nvPr>
        </p:nvGraphicFramePr>
        <p:xfrm>
          <a:off x="1571399" y="3868783"/>
          <a:ext cx="10018712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1571399" y="187451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Working with Mongoose package</a:t>
            </a:r>
          </a:p>
          <a:p>
            <a:r>
              <a:rPr lang="en-US" dirty="0" smtClean="0"/>
              <a:t>No-SQL syntax</a:t>
            </a:r>
          </a:p>
          <a:p>
            <a:r>
              <a:rPr lang="en-US" dirty="0" smtClean="0"/>
              <a:t>JSON Schema convention</a:t>
            </a:r>
            <a:endParaRPr lang="en-US" dirty="0"/>
          </a:p>
        </p:txBody>
      </p:sp>
      <p:sp>
        <p:nvSpPr>
          <p:cNvPr id="3" name="Footer Placeholder 2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 [Internal Use] for Check Point employees​</a:t>
            </a:r>
            <a:endParaRPr lang="en-US"/>
          </a:p>
        </p:txBody>
      </p:sp>
      <p:sp>
        <p:nvSpPr>
          <p:cNvPr id="4" name="Date Placeholder 3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355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41960"/>
            <a:ext cx="10018713" cy="1752599"/>
          </a:xfrm>
        </p:spPr>
        <p:txBody>
          <a:bodyPr/>
          <a:lstStyle/>
          <a:p>
            <a:r>
              <a:rPr lang="en-US" dirty="0" err="1" smtClean="0"/>
              <a:t>Sequelize</a:t>
            </a:r>
            <a:r>
              <a:rPr lang="en-US" dirty="0" smtClean="0"/>
              <a:t> package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3341890"/>
              </p:ext>
            </p:extLst>
          </p:nvPr>
        </p:nvGraphicFramePr>
        <p:xfrm>
          <a:off x="1484312" y="3877492"/>
          <a:ext cx="10018712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ontent Placeholder 2"/>
          <p:cNvSpPr txBox="1">
            <a:spLocks/>
          </p:cNvSpPr>
          <p:nvPr/>
        </p:nvSpPr>
        <p:spPr>
          <a:xfrm>
            <a:off x="1623651" y="1395548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Working with </a:t>
            </a:r>
            <a:r>
              <a:rPr lang="en-US" dirty="0" err="1" smtClean="0"/>
              <a:t>Sequelize</a:t>
            </a:r>
            <a:r>
              <a:rPr lang="en-US" dirty="0" smtClean="0"/>
              <a:t> package</a:t>
            </a:r>
          </a:p>
          <a:p>
            <a:r>
              <a:rPr lang="en-US" dirty="0" smtClean="0"/>
              <a:t>Relational DB and </a:t>
            </a:r>
            <a:r>
              <a:rPr lang="en-US" dirty="0"/>
              <a:t>SQL syntax </a:t>
            </a:r>
            <a:endParaRPr lang="en-US" dirty="0" smtClean="0"/>
          </a:p>
          <a:p>
            <a:r>
              <a:rPr lang="en-US" dirty="0" smtClean="0"/>
              <a:t>Models contain bot Mongoose’s schemas and models</a:t>
            </a:r>
            <a:endParaRPr lang="en-US" dirty="0"/>
          </a:p>
        </p:txBody>
      </p:sp>
      <p:sp>
        <p:nvSpPr>
          <p:cNvPr id="3" name="Footer Placeholder 2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 [Internal Use] for Check Point employees​</a:t>
            </a:r>
            <a:endParaRPr lang="en-US"/>
          </a:p>
        </p:txBody>
      </p:sp>
      <p:sp>
        <p:nvSpPr>
          <p:cNvPr id="5" name="Date Placeholder 4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4872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4391</TotalTime>
  <Words>361</Words>
  <Application>Microsoft Office PowerPoint</Application>
  <PresentationFormat>Widescreen</PresentationFormat>
  <Paragraphs>76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Corbel</vt:lpstr>
      <vt:lpstr>Miriam</vt:lpstr>
      <vt:lpstr>Parallax</vt:lpstr>
      <vt:lpstr>SMART CAMPUS</vt:lpstr>
      <vt:lpstr>DESCRIPTION</vt:lpstr>
      <vt:lpstr>Development Environments and Languages</vt:lpstr>
      <vt:lpstr>STAKEHOLDERS</vt:lpstr>
      <vt:lpstr>FACILITY MONITORING</vt:lpstr>
      <vt:lpstr>ARCHITECTURE SHIFT</vt:lpstr>
      <vt:lpstr>PowerPoint Presentation</vt:lpstr>
      <vt:lpstr>mongoDB  with Mongoose package</vt:lpstr>
      <vt:lpstr>Sequelize package</vt:lpstr>
      <vt:lpstr>Tables</vt:lpstr>
      <vt:lpstr>Recommendations</vt:lpstr>
      <vt:lpstr>Git</vt:lpstr>
    </vt:vector>
  </TitlesOfParts>
  <Company>Checkpoint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 CAMPUS</dc:title>
  <dc:creator>Nadav Gvili</dc:creator>
  <cp:lastModifiedBy>Nadav Gvili</cp:lastModifiedBy>
  <cp:revision>13</cp:revision>
  <dcterms:created xsi:type="dcterms:W3CDTF">2022-07-24T06:04:37Z</dcterms:created>
  <dcterms:modified xsi:type="dcterms:W3CDTF">2022-07-28T19:46:37Z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">
    <vt:lpwstr>NoClassification</vt:lpwstr>
  </property>
  <property fmtid="{D5CDD505-2E9C-101B-9397-08002B2CF9AE}" pid="3" name="ClassificationDisplay">
    <vt:lpwstr>[No Classification] </vt:lpwstr>
  </property>
  <property fmtid="{D5CDD505-2E9C-101B-9397-08002B2CF9AE}" pid="4" name="Verifier">
    <vt:lpwstr>IyCHJSc6Ni2APpMzOzkqPA==</vt:lpwstr>
  </property>
  <property fmtid="{D5CDD505-2E9C-101B-9397-08002B2CF9AE}" pid="5" name="PolicyName">
    <vt:lpwstr>IyBkiiooNjePMZkxLiQsPTo=</vt:lpwstr>
  </property>
  <property fmtid="{D5CDD505-2E9C-101B-9397-08002B2CF9AE}" pid="6" name="PolicyID">
    <vt:lpwstr/>
  </property>
  <property fmtid="{D5CDD505-2E9C-101B-9397-08002B2CF9AE}" pid="7" name="DomainID">
    <vt:lpwstr/>
  </property>
  <property fmtid="{D5CDD505-2E9C-101B-9397-08002B2CF9AE}" pid="8" name="HText">
    <vt:lpwstr/>
  </property>
  <property fmtid="{D5CDD505-2E9C-101B-9397-08002B2CF9AE}" pid="9" name="FText">
    <vt:lpwstr/>
  </property>
  <property fmtid="{D5CDD505-2E9C-101B-9397-08002B2CF9AE}" pid="10" name="WMark">
    <vt:lpwstr/>
  </property>
  <property fmtid="{D5CDD505-2E9C-101B-9397-08002B2CF9AE}" pid="11" name="Set">
    <vt:lpwstr>Ky4oOiM=</vt:lpwstr>
  </property>
  <property fmtid="{D5CDD505-2E9C-101B-9397-08002B2CF9AE}" pid="12" name="Version">
    <vt:lpwstr>Xw==</vt:lpwstr>
  </property>
</Properties>
</file>