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2" r:id="rId3"/>
    <p:sldId id="257" r:id="rId4"/>
    <p:sldId id="258" r:id="rId5"/>
    <p:sldId id="260" r:id="rId6"/>
    <p:sldId id="263" r:id="rId7"/>
    <p:sldId id="261" r:id="rId8"/>
    <p:sldId id="259"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06" d="100"/>
          <a:sy n="106" d="100"/>
        </p:scale>
        <p:origin x="180"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2C73EED3-2943-45A5-9F16-403B2C84BD59}" type="datetimeFigureOut">
              <a:rPr lang="he-IL" smtClean="0"/>
              <a:t>כ"ז/תשרי/תשפ"ג</a:t>
            </a:fld>
            <a:endParaRPr lang="he-IL"/>
          </a:p>
        </p:txBody>
      </p:sp>
      <p:sp>
        <p:nvSpPr>
          <p:cNvPr id="5" name="Footer Placeholder 4"/>
          <p:cNvSpPr>
            <a:spLocks noGrp="1"/>
          </p:cNvSpPr>
          <p:nvPr>
            <p:ph type="ftr" sz="quarter" idx="11"/>
          </p:nvPr>
        </p:nvSpPr>
        <p:spPr/>
        <p:txBody>
          <a:bodyPr/>
          <a:lstStyle/>
          <a:p>
            <a:endParaRPr lang="he-IL"/>
          </a:p>
        </p:txBody>
      </p:sp>
      <p:sp>
        <p:nvSpPr>
          <p:cNvPr id="6" name="Slide Number Placeholder 5"/>
          <p:cNvSpPr>
            <a:spLocks noGrp="1"/>
          </p:cNvSpPr>
          <p:nvPr>
            <p:ph type="sldNum" sz="quarter" idx="12"/>
          </p:nvPr>
        </p:nvSpPr>
        <p:spPr/>
        <p:txBody>
          <a:bodyPr/>
          <a:lstStyle/>
          <a:p>
            <a:fld id="{B6997F87-3B43-4AD8-8555-37115A42151C}" type="slidenum">
              <a:rPr lang="he-IL" smtClean="0"/>
              <a:t>‹#›</a:t>
            </a:fld>
            <a:endParaRPr lang="he-IL"/>
          </a:p>
        </p:txBody>
      </p:sp>
    </p:spTree>
    <p:extLst>
      <p:ext uri="{BB962C8B-B14F-4D97-AF65-F5344CB8AC3E}">
        <p14:creationId xmlns:p14="http://schemas.microsoft.com/office/powerpoint/2010/main" val="33188591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C73EED3-2943-45A5-9F16-403B2C84BD59}" type="datetimeFigureOut">
              <a:rPr lang="he-IL" smtClean="0"/>
              <a:t>כ"ז/תשרי/תשפ"ג</a:t>
            </a:fld>
            <a:endParaRPr lang="he-IL"/>
          </a:p>
        </p:txBody>
      </p:sp>
      <p:sp>
        <p:nvSpPr>
          <p:cNvPr id="6" name="Footer Placeholder 5"/>
          <p:cNvSpPr>
            <a:spLocks noGrp="1"/>
          </p:cNvSpPr>
          <p:nvPr>
            <p:ph type="ftr" sz="quarter" idx="11"/>
          </p:nvPr>
        </p:nvSpPr>
        <p:spPr/>
        <p:txBody>
          <a:bodyPr/>
          <a:lstStyle/>
          <a:p>
            <a:endParaRPr lang="he-IL"/>
          </a:p>
        </p:txBody>
      </p:sp>
      <p:sp>
        <p:nvSpPr>
          <p:cNvPr id="7" name="Slide Number Placeholder 6"/>
          <p:cNvSpPr>
            <a:spLocks noGrp="1"/>
          </p:cNvSpPr>
          <p:nvPr>
            <p:ph type="sldNum" sz="quarter" idx="12"/>
          </p:nvPr>
        </p:nvSpPr>
        <p:spPr/>
        <p:txBody>
          <a:bodyPr/>
          <a:lstStyle/>
          <a:p>
            <a:fld id="{B6997F87-3B43-4AD8-8555-37115A42151C}" type="slidenum">
              <a:rPr lang="he-IL" smtClean="0"/>
              <a:t>‹#›</a:t>
            </a:fld>
            <a:endParaRPr lang="he-IL"/>
          </a:p>
        </p:txBody>
      </p:sp>
    </p:spTree>
    <p:extLst>
      <p:ext uri="{BB962C8B-B14F-4D97-AF65-F5344CB8AC3E}">
        <p14:creationId xmlns:p14="http://schemas.microsoft.com/office/powerpoint/2010/main" val="13232065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2C73EED3-2943-45A5-9F16-403B2C84BD59}" type="datetimeFigureOut">
              <a:rPr lang="he-IL" smtClean="0"/>
              <a:t>כ"ז/תשרי/תשפ"ג</a:t>
            </a:fld>
            <a:endParaRPr lang="he-IL"/>
          </a:p>
        </p:txBody>
      </p:sp>
      <p:sp>
        <p:nvSpPr>
          <p:cNvPr id="5" name="Footer Placeholder 4"/>
          <p:cNvSpPr>
            <a:spLocks noGrp="1"/>
          </p:cNvSpPr>
          <p:nvPr>
            <p:ph type="ftr" sz="quarter" idx="11"/>
          </p:nvPr>
        </p:nvSpPr>
        <p:spPr/>
        <p:txBody>
          <a:bodyPr/>
          <a:lstStyle/>
          <a:p>
            <a:endParaRPr lang="he-IL"/>
          </a:p>
        </p:txBody>
      </p:sp>
      <p:sp>
        <p:nvSpPr>
          <p:cNvPr id="6" name="Slide Number Placeholder 5"/>
          <p:cNvSpPr>
            <a:spLocks noGrp="1"/>
          </p:cNvSpPr>
          <p:nvPr>
            <p:ph type="sldNum" sz="quarter" idx="12"/>
          </p:nvPr>
        </p:nvSpPr>
        <p:spPr/>
        <p:txBody>
          <a:bodyPr/>
          <a:lstStyle/>
          <a:p>
            <a:fld id="{B6997F87-3B43-4AD8-8555-37115A42151C}" type="slidenum">
              <a:rPr lang="he-IL" smtClean="0"/>
              <a:t>‹#›</a:t>
            </a:fld>
            <a:endParaRPr lang="he-IL"/>
          </a:p>
        </p:txBody>
      </p:sp>
    </p:spTree>
    <p:extLst>
      <p:ext uri="{BB962C8B-B14F-4D97-AF65-F5344CB8AC3E}">
        <p14:creationId xmlns:p14="http://schemas.microsoft.com/office/powerpoint/2010/main" val="289882535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n-US"/>
              <a:t>Click to edit Master title style</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n-US"/>
              <a:t>Click to 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2C73EED3-2943-45A5-9F16-403B2C84BD59}" type="datetimeFigureOut">
              <a:rPr lang="he-IL" smtClean="0"/>
              <a:t>כ"ז/תשרי/תשפ"ג</a:t>
            </a:fld>
            <a:endParaRPr lang="he-IL"/>
          </a:p>
        </p:txBody>
      </p:sp>
      <p:sp>
        <p:nvSpPr>
          <p:cNvPr id="5" name="Footer Placeholder 4"/>
          <p:cNvSpPr>
            <a:spLocks noGrp="1"/>
          </p:cNvSpPr>
          <p:nvPr>
            <p:ph type="ftr" sz="quarter" idx="11"/>
          </p:nvPr>
        </p:nvSpPr>
        <p:spPr/>
        <p:txBody>
          <a:bodyPr/>
          <a:lstStyle/>
          <a:p>
            <a:endParaRPr lang="he-IL"/>
          </a:p>
        </p:txBody>
      </p:sp>
      <p:sp>
        <p:nvSpPr>
          <p:cNvPr id="6" name="Slide Number Placeholder 5"/>
          <p:cNvSpPr>
            <a:spLocks noGrp="1"/>
          </p:cNvSpPr>
          <p:nvPr>
            <p:ph type="sldNum" sz="quarter" idx="12"/>
          </p:nvPr>
        </p:nvSpPr>
        <p:spPr/>
        <p:txBody>
          <a:bodyPr/>
          <a:lstStyle/>
          <a:p>
            <a:fld id="{B6997F87-3B43-4AD8-8555-37115A42151C}" type="slidenum">
              <a:rPr lang="he-IL" smtClean="0"/>
              <a:t>‹#›</a:t>
            </a:fld>
            <a:endParaRPr lang="he-IL"/>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418259222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C73EED3-2943-45A5-9F16-403B2C84BD59}" type="datetimeFigureOut">
              <a:rPr lang="he-IL" smtClean="0"/>
              <a:t>כ"ז/תשרי/תשפ"ג</a:t>
            </a:fld>
            <a:endParaRPr lang="he-IL"/>
          </a:p>
        </p:txBody>
      </p:sp>
      <p:sp>
        <p:nvSpPr>
          <p:cNvPr id="5" name="Footer Placeholder 4"/>
          <p:cNvSpPr>
            <a:spLocks noGrp="1"/>
          </p:cNvSpPr>
          <p:nvPr>
            <p:ph type="ftr" sz="quarter" idx="11"/>
          </p:nvPr>
        </p:nvSpPr>
        <p:spPr/>
        <p:txBody>
          <a:bodyPr/>
          <a:lstStyle/>
          <a:p>
            <a:endParaRPr lang="he-IL"/>
          </a:p>
        </p:txBody>
      </p:sp>
      <p:sp>
        <p:nvSpPr>
          <p:cNvPr id="6" name="Slide Number Placeholder 5"/>
          <p:cNvSpPr>
            <a:spLocks noGrp="1"/>
          </p:cNvSpPr>
          <p:nvPr>
            <p:ph type="sldNum" sz="quarter" idx="12"/>
          </p:nvPr>
        </p:nvSpPr>
        <p:spPr/>
        <p:txBody>
          <a:bodyPr/>
          <a:lstStyle/>
          <a:p>
            <a:fld id="{B6997F87-3B43-4AD8-8555-37115A42151C}" type="slidenum">
              <a:rPr lang="he-IL" smtClean="0"/>
              <a:t>‹#›</a:t>
            </a:fld>
            <a:endParaRPr lang="he-IL"/>
          </a:p>
        </p:txBody>
      </p:sp>
    </p:spTree>
    <p:extLst>
      <p:ext uri="{BB962C8B-B14F-4D97-AF65-F5344CB8AC3E}">
        <p14:creationId xmlns:p14="http://schemas.microsoft.com/office/powerpoint/2010/main" val="5537326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2C73EED3-2943-45A5-9F16-403B2C84BD59}" type="datetimeFigureOut">
              <a:rPr lang="he-IL" smtClean="0"/>
              <a:t>כ"ז/תשרי/תשפ"ג</a:t>
            </a:fld>
            <a:endParaRPr lang="he-IL"/>
          </a:p>
        </p:txBody>
      </p:sp>
      <p:sp>
        <p:nvSpPr>
          <p:cNvPr id="4" name="Footer Placeholder 4"/>
          <p:cNvSpPr>
            <a:spLocks noGrp="1"/>
          </p:cNvSpPr>
          <p:nvPr>
            <p:ph type="ftr" sz="quarter" idx="11"/>
          </p:nvPr>
        </p:nvSpPr>
        <p:spPr/>
        <p:txBody>
          <a:bodyPr/>
          <a:lstStyle/>
          <a:p>
            <a:endParaRPr lang="he-IL"/>
          </a:p>
        </p:txBody>
      </p:sp>
      <p:sp>
        <p:nvSpPr>
          <p:cNvPr id="6" name="Slide Number Placeholder 5"/>
          <p:cNvSpPr>
            <a:spLocks noGrp="1"/>
          </p:cNvSpPr>
          <p:nvPr>
            <p:ph type="sldNum" sz="quarter" idx="12"/>
          </p:nvPr>
        </p:nvSpPr>
        <p:spPr/>
        <p:txBody>
          <a:bodyPr/>
          <a:lstStyle/>
          <a:p>
            <a:fld id="{B6997F87-3B43-4AD8-8555-37115A42151C}" type="slidenum">
              <a:rPr lang="he-IL" smtClean="0"/>
              <a:t>‹#›</a:t>
            </a:fld>
            <a:endParaRPr lang="he-IL"/>
          </a:p>
        </p:txBody>
      </p:sp>
    </p:spTree>
    <p:extLst>
      <p:ext uri="{BB962C8B-B14F-4D97-AF65-F5344CB8AC3E}">
        <p14:creationId xmlns:p14="http://schemas.microsoft.com/office/powerpoint/2010/main" val="54216783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2C73EED3-2943-45A5-9F16-403B2C84BD59}" type="datetimeFigureOut">
              <a:rPr lang="he-IL" smtClean="0"/>
              <a:t>כ"ז/תשרי/תשפ"ג</a:t>
            </a:fld>
            <a:endParaRPr lang="he-IL"/>
          </a:p>
        </p:txBody>
      </p:sp>
      <p:sp>
        <p:nvSpPr>
          <p:cNvPr id="4" name="Footer Placeholder 4"/>
          <p:cNvSpPr>
            <a:spLocks noGrp="1"/>
          </p:cNvSpPr>
          <p:nvPr>
            <p:ph type="ftr" sz="quarter" idx="11"/>
          </p:nvPr>
        </p:nvSpPr>
        <p:spPr/>
        <p:txBody>
          <a:bodyPr/>
          <a:lstStyle/>
          <a:p>
            <a:endParaRPr lang="he-IL"/>
          </a:p>
        </p:txBody>
      </p:sp>
      <p:sp>
        <p:nvSpPr>
          <p:cNvPr id="6" name="Slide Number Placeholder 5"/>
          <p:cNvSpPr>
            <a:spLocks noGrp="1"/>
          </p:cNvSpPr>
          <p:nvPr>
            <p:ph type="sldNum" sz="quarter" idx="12"/>
          </p:nvPr>
        </p:nvSpPr>
        <p:spPr/>
        <p:txBody>
          <a:bodyPr/>
          <a:lstStyle/>
          <a:p>
            <a:fld id="{B6997F87-3B43-4AD8-8555-37115A42151C}" type="slidenum">
              <a:rPr lang="he-IL" smtClean="0"/>
              <a:t>‹#›</a:t>
            </a:fld>
            <a:endParaRPr lang="he-IL"/>
          </a:p>
        </p:txBody>
      </p:sp>
    </p:spTree>
    <p:extLst>
      <p:ext uri="{BB962C8B-B14F-4D97-AF65-F5344CB8AC3E}">
        <p14:creationId xmlns:p14="http://schemas.microsoft.com/office/powerpoint/2010/main" val="88543274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C73EED3-2943-45A5-9F16-403B2C84BD59}" type="datetimeFigureOut">
              <a:rPr lang="he-IL" smtClean="0"/>
              <a:t>כ"ז/תשרי/תשפ"ג</a:t>
            </a:fld>
            <a:endParaRPr lang="he-IL"/>
          </a:p>
        </p:txBody>
      </p:sp>
      <p:sp>
        <p:nvSpPr>
          <p:cNvPr id="5" name="Footer Placeholder 4"/>
          <p:cNvSpPr>
            <a:spLocks noGrp="1"/>
          </p:cNvSpPr>
          <p:nvPr>
            <p:ph type="ftr" sz="quarter" idx="11"/>
          </p:nvPr>
        </p:nvSpPr>
        <p:spPr/>
        <p:txBody>
          <a:bodyPr/>
          <a:lstStyle/>
          <a:p>
            <a:endParaRPr lang="he-IL"/>
          </a:p>
        </p:txBody>
      </p:sp>
      <p:sp>
        <p:nvSpPr>
          <p:cNvPr id="6" name="Slide Number Placeholder 5"/>
          <p:cNvSpPr>
            <a:spLocks noGrp="1"/>
          </p:cNvSpPr>
          <p:nvPr>
            <p:ph type="sldNum" sz="quarter" idx="12"/>
          </p:nvPr>
        </p:nvSpPr>
        <p:spPr/>
        <p:txBody>
          <a:bodyPr/>
          <a:lstStyle/>
          <a:p>
            <a:fld id="{B6997F87-3B43-4AD8-8555-37115A42151C}" type="slidenum">
              <a:rPr lang="he-IL" smtClean="0"/>
              <a:t>‹#›</a:t>
            </a:fld>
            <a:endParaRPr lang="he-IL"/>
          </a:p>
        </p:txBody>
      </p:sp>
    </p:spTree>
    <p:extLst>
      <p:ext uri="{BB962C8B-B14F-4D97-AF65-F5344CB8AC3E}">
        <p14:creationId xmlns:p14="http://schemas.microsoft.com/office/powerpoint/2010/main" val="311175961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C73EED3-2943-45A5-9F16-403B2C84BD59}" type="datetimeFigureOut">
              <a:rPr lang="he-IL" smtClean="0"/>
              <a:t>כ"ז/תשרי/תשפ"ג</a:t>
            </a:fld>
            <a:endParaRPr lang="he-IL"/>
          </a:p>
        </p:txBody>
      </p:sp>
      <p:sp>
        <p:nvSpPr>
          <p:cNvPr id="5" name="Footer Placeholder 4"/>
          <p:cNvSpPr>
            <a:spLocks noGrp="1"/>
          </p:cNvSpPr>
          <p:nvPr>
            <p:ph type="ftr" sz="quarter" idx="11"/>
          </p:nvPr>
        </p:nvSpPr>
        <p:spPr/>
        <p:txBody>
          <a:bodyPr/>
          <a:lstStyle/>
          <a:p>
            <a:endParaRPr lang="he-IL"/>
          </a:p>
        </p:txBody>
      </p:sp>
      <p:sp>
        <p:nvSpPr>
          <p:cNvPr id="6" name="Slide Number Placeholder 5"/>
          <p:cNvSpPr>
            <a:spLocks noGrp="1"/>
          </p:cNvSpPr>
          <p:nvPr>
            <p:ph type="sldNum" sz="quarter" idx="12"/>
          </p:nvPr>
        </p:nvSpPr>
        <p:spPr/>
        <p:txBody>
          <a:bodyPr/>
          <a:lstStyle/>
          <a:p>
            <a:fld id="{B6997F87-3B43-4AD8-8555-37115A42151C}" type="slidenum">
              <a:rPr lang="he-IL" smtClean="0"/>
              <a:t>‹#›</a:t>
            </a:fld>
            <a:endParaRPr lang="he-IL"/>
          </a:p>
        </p:txBody>
      </p:sp>
    </p:spTree>
    <p:extLst>
      <p:ext uri="{BB962C8B-B14F-4D97-AF65-F5344CB8AC3E}">
        <p14:creationId xmlns:p14="http://schemas.microsoft.com/office/powerpoint/2010/main" val="19138696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3"/>
          <p:cNvSpPr>
            <a:spLocks noGrp="1"/>
          </p:cNvSpPr>
          <p:nvPr>
            <p:ph type="dt" sz="half" idx="10"/>
          </p:nvPr>
        </p:nvSpPr>
        <p:spPr/>
        <p:txBody>
          <a:bodyPr/>
          <a:lstStyle/>
          <a:p>
            <a:fld id="{2C73EED3-2943-45A5-9F16-403B2C84BD59}" type="datetimeFigureOut">
              <a:rPr lang="he-IL" smtClean="0"/>
              <a:t>כ"ז/תשרי/תשפ"ג</a:t>
            </a:fld>
            <a:endParaRPr lang="he-IL"/>
          </a:p>
        </p:txBody>
      </p:sp>
      <p:sp>
        <p:nvSpPr>
          <p:cNvPr id="5" name="Footer Placeholder 4"/>
          <p:cNvSpPr>
            <a:spLocks noGrp="1"/>
          </p:cNvSpPr>
          <p:nvPr>
            <p:ph type="ftr" sz="quarter" idx="11"/>
          </p:nvPr>
        </p:nvSpPr>
        <p:spPr/>
        <p:txBody>
          <a:bodyPr/>
          <a:lstStyle/>
          <a:p>
            <a:endParaRPr lang="he-IL"/>
          </a:p>
        </p:txBody>
      </p:sp>
      <p:sp>
        <p:nvSpPr>
          <p:cNvPr id="6" name="Slide Number Placeholder 5"/>
          <p:cNvSpPr>
            <a:spLocks noGrp="1"/>
          </p:cNvSpPr>
          <p:nvPr>
            <p:ph type="sldNum" sz="quarter" idx="12"/>
          </p:nvPr>
        </p:nvSpPr>
        <p:spPr/>
        <p:txBody>
          <a:bodyPr/>
          <a:lstStyle/>
          <a:p>
            <a:fld id="{B6997F87-3B43-4AD8-8555-37115A42151C}" type="slidenum">
              <a:rPr lang="he-IL" smtClean="0"/>
              <a:t>‹#›</a:t>
            </a:fld>
            <a:endParaRPr lang="he-IL"/>
          </a:p>
        </p:txBody>
      </p:sp>
    </p:spTree>
    <p:extLst>
      <p:ext uri="{BB962C8B-B14F-4D97-AF65-F5344CB8AC3E}">
        <p14:creationId xmlns:p14="http://schemas.microsoft.com/office/powerpoint/2010/main" val="7116294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C73EED3-2943-45A5-9F16-403B2C84BD59}" type="datetimeFigureOut">
              <a:rPr lang="he-IL" smtClean="0"/>
              <a:t>כ"ז/תשרי/תשפ"ג</a:t>
            </a:fld>
            <a:endParaRPr lang="he-IL"/>
          </a:p>
        </p:txBody>
      </p:sp>
      <p:sp>
        <p:nvSpPr>
          <p:cNvPr id="5" name="Footer Placeholder 4"/>
          <p:cNvSpPr>
            <a:spLocks noGrp="1"/>
          </p:cNvSpPr>
          <p:nvPr>
            <p:ph type="ftr" sz="quarter" idx="11"/>
          </p:nvPr>
        </p:nvSpPr>
        <p:spPr/>
        <p:txBody>
          <a:bodyPr/>
          <a:lstStyle/>
          <a:p>
            <a:endParaRPr lang="he-IL"/>
          </a:p>
        </p:txBody>
      </p:sp>
      <p:sp>
        <p:nvSpPr>
          <p:cNvPr id="6" name="Slide Number Placeholder 5"/>
          <p:cNvSpPr>
            <a:spLocks noGrp="1"/>
          </p:cNvSpPr>
          <p:nvPr>
            <p:ph type="sldNum" sz="quarter" idx="12"/>
          </p:nvPr>
        </p:nvSpPr>
        <p:spPr/>
        <p:txBody>
          <a:bodyPr/>
          <a:lstStyle/>
          <a:p>
            <a:fld id="{B6997F87-3B43-4AD8-8555-37115A42151C}" type="slidenum">
              <a:rPr lang="he-IL" smtClean="0"/>
              <a:t>‹#›</a:t>
            </a:fld>
            <a:endParaRPr lang="he-IL"/>
          </a:p>
        </p:txBody>
      </p:sp>
    </p:spTree>
    <p:extLst>
      <p:ext uri="{BB962C8B-B14F-4D97-AF65-F5344CB8AC3E}">
        <p14:creationId xmlns:p14="http://schemas.microsoft.com/office/powerpoint/2010/main" val="7517100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2C73EED3-2943-45A5-9F16-403B2C84BD59}" type="datetimeFigureOut">
              <a:rPr lang="he-IL" smtClean="0"/>
              <a:t>כ"ז/תשרי/תשפ"ג</a:t>
            </a:fld>
            <a:endParaRPr lang="he-IL"/>
          </a:p>
        </p:txBody>
      </p:sp>
      <p:sp>
        <p:nvSpPr>
          <p:cNvPr id="6" name="Footer Placeholder 5"/>
          <p:cNvSpPr>
            <a:spLocks noGrp="1"/>
          </p:cNvSpPr>
          <p:nvPr>
            <p:ph type="ftr" sz="quarter" idx="11"/>
          </p:nvPr>
        </p:nvSpPr>
        <p:spPr/>
        <p:txBody>
          <a:bodyPr/>
          <a:lstStyle/>
          <a:p>
            <a:endParaRPr lang="he-IL"/>
          </a:p>
        </p:txBody>
      </p:sp>
      <p:sp>
        <p:nvSpPr>
          <p:cNvPr id="7" name="Slide Number Placeholder 6"/>
          <p:cNvSpPr>
            <a:spLocks noGrp="1"/>
          </p:cNvSpPr>
          <p:nvPr>
            <p:ph type="sldNum" sz="quarter" idx="12"/>
          </p:nvPr>
        </p:nvSpPr>
        <p:spPr/>
        <p:txBody>
          <a:bodyPr/>
          <a:lstStyle/>
          <a:p>
            <a:fld id="{B6997F87-3B43-4AD8-8555-37115A42151C}" type="slidenum">
              <a:rPr lang="he-IL" smtClean="0"/>
              <a:t>‹#›</a:t>
            </a:fld>
            <a:endParaRPr lang="he-IL"/>
          </a:p>
        </p:txBody>
      </p:sp>
    </p:spTree>
    <p:extLst>
      <p:ext uri="{BB962C8B-B14F-4D97-AF65-F5344CB8AC3E}">
        <p14:creationId xmlns:p14="http://schemas.microsoft.com/office/powerpoint/2010/main" val="41036098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2C73EED3-2943-45A5-9F16-403B2C84BD59}" type="datetimeFigureOut">
              <a:rPr lang="he-IL" smtClean="0"/>
              <a:t>כ"ז/תשרי/תשפ"ג</a:t>
            </a:fld>
            <a:endParaRPr lang="he-IL"/>
          </a:p>
        </p:txBody>
      </p:sp>
      <p:sp>
        <p:nvSpPr>
          <p:cNvPr id="8" name="Footer Placeholder 7"/>
          <p:cNvSpPr>
            <a:spLocks noGrp="1"/>
          </p:cNvSpPr>
          <p:nvPr>
            <p:ph type="ftr" sz="quarter" idx="11"/>
          </p:nvPr>
        </p:nvSpPr>
        <p:spPr/>
        <p:txBody>
          <a:bodyPr/>
          <a:lstStyle/>
          <a:p>
            <a:endParaRPr lang="he-IL"/>
          </a:p>
        </p:txBody>
      </p:sp>
      <p:sp>
        <p:nvSpPr>
          <p:cNvPr id="9" name="Slide Number Placeholder 8"/>
          <p:cNvSpPr>
            <a:spLocks noGrp="1"/>
          </p:cNvSpPr>
          <p:nvPr>
            <p:ph type="sldNum" sz="quarter" idx="12"/>
          </p:nvPr>
        </p:nvSpPr>
        <p:spPr/>
        <p:txBody>
          <a:bodyPr/>
          <a:lstStyle/>
          <a:p>
            <a:fld id="{B6997F87-3B43-4AD8-8555-37115A42151C}" type="slidenum">
              <a:rPr lang="he-IL" smtClean="0"/>
              <a:t>‹#›</a:t>
            </a:fld>
            <a:endParaRPr lang="he-IL"/>
          </a:p>
        </p:txBody>
      </p:sp>
    </p:spTree>
    <p:extLst>
      <p:ext uri="{BB962C8B-B14F-4D97-AF65-F5344CB8AC3E}">
        <p14:creationId xmlns:p14="http://schemas.microsoft.com/office/powerpoint/2010/main" val="32724872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7" name="Date Placeholder 2"/>
          <p:cNvSpPr>
            <a:spLocks noGrp="1"/>
          </p:cNvSpPr>
          <p:nvPr>
            <p:ph type="dt" sz="half" idx="10"/>
          </p:nvPr>
        </p:nvSpPr>
        <p:spPr/>
        <p:txBody>
          <a:bodyPr/>
          <a:lstStyle/>
          <a:p>
            <a:fld id="{2C73EED3-2943-45A5-9F16-403B2C84BD59}" type="datetimeFigureOut">
              <a:rPr lang="he-IL" smtClean="0"/>
              <a:t>כ"ז/תשרי/תשפ"ג</a:t>
            </a:fld>
            <a:endParaRPr lang="he-IL"/>
          </a:p>
        </p:txBody>
      </p:sp>
      <p:sp>
        <p:nvSpPr>
          <p:cNvPr id="5" name="Footer Placeholder 3"/>
          <p:cNvSpPr>
            <a:spLocks noGrp="1"/>
          </p:cNvSpPr>
          <p:nvPr>
            <p:ph type="ftr" sz="quarter" idx="11"/>
          </p:nvPr>
        </p:nvSpPr>
        <p:spPr/>
        <p:txBody>
          <a:bodyPr/>
          <a:lstStyle/>
          <a:p>
            <a:endParaRPr lang="he-IL"/>
          </a:p>
        </p:txBody>
      </p:sp>
      <p:sp>
        <p:nvSpPr>
          <p:cNvPr id="6" name="Slide Number Placeholder 4"/>
          <p:cNvSpPr>
            <a:spLocks noGrp="1"/>
          </p:cNvSpPr>
          <p:nvPr>
            <p:ph type="sldNum" sz="quarter" idx="12"/>
          </p:nvPr>
        </p:nvSpPr>
        <p:spPr/>
        <p:txBody>
          <a:bodyPr/>
          <a:lstStyle/>
          <a:p>
            <a:fld id="{B6997F87-3B43-4AD8-8555-37115A42151C}" type="slidenum">
              <a:rPr lang="he-IL" smtClean="0"/>
              <a:t>‹#›</a:t>
            </a:fld>
            <a:endParaRPr lang="he-IL"/>
          </a:p>
        </p:txBody>
      </p:sp>
    </p:spTree>
    <p:extLst>
      <p:ext uri="{BB962C8B-B14F-4D97-AF65-F5344CB8AC3E}">
        <p14:creationId xmlns:p14="http://schemas.microsoft.com/office/powerpoint/2010/main" val="5302334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2C73EED3-2943-45A5-9F16-403B2C84BD59}" type="datetimeFigureOut">
              <a:rPr lang="he-IL" smtClean="0"/>
              <a:t>כ"ז/תשרי/תשפ"ג</a:t>
            </a:fld>
            <a:endParaRPr lang="he-IL"/>
          </a:p>
        </p:txBody>
      </p:sp>
      <p:sp>
        <p:nvSpPr>
          <p:cNvPr id="5" name="Footer Placeholder 2"/>
          <p:cNvSpPr>
            <a:spLocks noGrp="1"/>
          </p:cNvSpPr>
          <p:nvPr>
            <p:ph type="ftr" sz="quarter" idx="11"/>
          </p:nvPr>
        </p:nvSpPr>
        <p:spPr/>
        <p:txBody>
          <a:bodyPr/>
          <a:lstStyle/>
          <a:p>
            <a:endParaRPr lang="he-IL"/>
          </a:p>
        </p:txBody>
      </p:sp>
      <p:sp>
        <p:nvSpPr>
          <p:cNvPr id="6" name="Slide Number Placeholder 3"/>
          <p:cNvSpPr>
            <a:spLocks noGrp="1"/>
          </p:cNvSpPr>
          <p:nvPr>
            <p:ph type="sldNum" sz="quarter" idx="12"/>
          </p:nvPr>
        </p:nvSpPr>
        <p:spPr/>
        <p:txBody>
          <a:bodyPr/>
          <a:lstStyle/>
          <a:p>
            <a:fld id="{B6997F87-3B43-4AD8-8555-37115A42151C}" type="slidenum">
              <a:rPr lang="he-IL" smtClean="0"/>
              <a:t>‹#›</a:t>
            </a:fld>
            <a:endParaRPr lang="he-IL"/>
          </a:p>
        </p:txBody>
      </p:sp>
    </p:spTree>
    <p:extLst>
      <p:ext uri="{BB962C8B-B14F-4D97-AF65-F5344CB8AC3E}">
        <p14:creationId xmlns:p14="http://schemas.microsoft.com/office/powerpoint/2010/main" val="20567140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Date Placeholder 4"/>
          <p:cNvSpPr>
            <a:spLocks noGrp="1"/>
          </p:cNvSpPr>
          <p:nvPr>
            <p:ph type="dt" sz="half" idx="10"/>
          </p:nvPr>
        </p:nvSpPr>
        <p:spPr/>
        <p:txBody>
          <a:bodyPr/>
          <a:lstStyle/>
          <a:p>
            <a:fld id="{2C73EED3-2943-45A5-9F16-403B2C84BD59}" type="datetimeFigureOut">
              <a:rPr lang="he-IL" smtClean="0"/>
              <a:t>כ"ז/תשרי/תשפ"ג</a:t>
            </a:fld>
            <a:endParaRPr lang="he-IL"/>
          </a:p>
        </p:txBody>
      </p:sp>
      <p:sp>
        <p:nvSpPr>
          <p:cNvPr id="5" name="Footer Placeholder 5"/>
          <p:cNvSpPr>
            <a:spLocks noGrp="1"/>
          </p:cNvSpPr>
          <p:nvPr>
            <p:ph type="ftr" sz="quarter" idx="11"/>
          </p:nvPr>
        </p:nvSpPr>
        <p:spPr/>
        <p:txBody>
          <a:bodyPr/>
          <a:lstStyle/>
          <a:p>
            <a:endParaRPr lang="he-IL"/>
          </a:p>
        </p:txBody>
      </p:sp>
      <p:sp>
        <p:nvSpPr>
          <p:cNvPr id="6" name="Slide Number Placeholder 6"/>
          <p:cNvSpPr>
            <a:spLocks noGrp="1"/>
          </p:cNvSpPr>
          <p:nvPr>
            <p:ph type="sldNum" sz="quarter" idx="12"/>
          </p:nvPr>
        </p:nvSpPr>
        <p:spPr/>
        <p:txBody>
          <a:bodyPr/>
          <a:lstStyle/>
          <a:p>
            <a:fld id="{B6997F87-3B43-4AD8-8555-37115A42151C}" type="slidenum">
              <a:rPr lang="he-IL" smtClean="0"/>
              <a:t>‹#›</a:t>
            </a:fld>
            <a:endParaRPr lang="he-IL"/>
          </a:p>
        </p:txBody>
      </p:sp>
    </p:spTree>
    <p:extLst>
      <p:ext uri="{BB962C8B-B14F-4D97-AF65-F5344CB8AC3E}">
        <p14:creationId xmlns:p14="http://schemas.microsoft.com/office/powerpoint/2010/main" val="20367585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C73EED3-2943-45A5-9F16-403B2C84BD59}" type="datetimeFigureOut">
              <a:rPr lang="he-IL" smtClean="0"/>
              <a:t>כ"ז/תשרי/תשפ"ג</a:t>
            </a:fld>
            <a:endParaRPr lang="he-IL"/>
          </a:p>
        </p:txBody>
      </p:sp>
      <p:sp>
        <p:nvSpPr>
          <p:cNvPr id="6" name="Footer Placeholder 5"/>
          <p:cNvSpPr>
            <a:spLocks noGrp="1"/>
          </p:cNvSpPr>
          <p:nvPr>
            <p:ph type="ftr" sz="quarter" idx="11"/>
          </p:nvPr>
        </p:nvSpPr>
        <p:spPr/>
        <p:txBody>
          <a:bodyPr/>
          <a:lstStyle/>
          <a:p>
            <a:endParaRPr lang="he-IL"/>
          </a:p>
        </p:txBody>
      </p:sp>
      <p:sp>
        <p:nvSpPr>
          <p:cNvPr id="7" name="Slide Number Placeholder 6"/>
          <p:cNvSpPr>
            <a:spLocks noGrp="1"/>
          </p:cNvSpPr>
          <p:nvPr>
            <p:ph type="sldNum" sz="quarter" idx="12"/>
          </p:nvPr>
        </p:nvSpPr>
        <p:spPr/>
        <p:txBody>
          <a:bodyPr/>
          <a:lstStyle/>
          <a:p>
            <a:fld id="{B6997F87-3B43-4AD8-8555-37115A42151C}" type="slidenum">
              <a:rPr lang="he-IL" smtClean="0"/>
              <a:t>‹#›</a:t>
            </a:fld>
            <a:endParaRPr lang="he-IL"/>
          </a:p>
        </p:txBody>
      </p:sp>
    </p:spTree>
    <p:extLst>
      <p:ext uri="{BB962C8B-B14F-4D97-AF65-F5344CB8AC3E}">
        <p14:creationId xmlns:p14="http://schemas.microsoft.com/office/powerpoint/2010/main" val="2265494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2C73EED3-2943-45A5-9F16-403B2C84BD59}" type="datetimeFigureOut">
              <a:rPr lang="he-IL" smtClean="0"/>
              <a:t>כ"ז/תשרי/תשפ"ג</a:t>
            </a:fld>
            <a:endParaRPr lang="he-IL"/>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he-IL"/>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B6997F87-3B43-4AD8-8555-37115A42151C}" type="slidenum">
              <a:rPr lang="he-IL" smtClean="0"/>
              <a:t>‹#›</a:t>
            </a:fld>
            <a:endParaRPr lang="he-IL"/>
          </a:p>
        </p:txBody>
      </p:sp>
    </p:spTree>
    <p:extLst>
      <p:ext uri="{BB962C8B-B14F-4D97-AF65-F5344CB8AC3E}">
        <p14:creationId xmlns:p14="http://schemas.microsoft.com/office/powerpoint/2010/main" val="3281663757"/>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1" eaLnBrk="1" latinLnBrk="0" hangingPunct="1">
        <a:spcBef>
          <a:spcPct val="0"/>
        </a:spcBef>
        <a:buNone/>
        <a:defRPr sz="4200" b="0" i="0" kern="1200">
          <a:solidFill>
            <a:schemeClr val="tx2"/>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342900" indent="-342900" algn="r" defTabSz="457200" rtl="1"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r" defTabSz="457200" rtl="1"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r" defTabSz="457200" rtl="1"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r" defTabSz="457200" rtl="1"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r" defTabSz="457200" rtl="1"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r" defTabSz="457200" rtl="1"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r" defTabSz="457200" rtl="1"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r" defTabSz="457200" rtl="1"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r" defTabSz="457200" rtl="1"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r" defTabSz="457200" rtl="1" eaLnBrk="1" latinLnBrk="0" hangingPunct="1">
        <a:defRPr sz="1800" kern="1200">
          <a:solidFill>
            <a:schemeClr val="tx1"/>
          </a:solidFill>
          <a:latin typeface="+mn-lt"/>
          <a:ea typeface="+mn-ea"/>
          <a:cs typeface="+mn-cs"/>
        </a:defRPr>
      </a:lvl1pPr>
      <a:lvl2pPr marL="457200" algn="r" defTabSz="457200" rtl="1" eaLnBrk="1" latinLnBrk="0" hangingPunct="1">
        <a:defRPr sz="1800" kern="1200">
          <a:solidFill>
            <a:schemeClr val="tx1"/>
          </a:solidFill>
          <a:latin typeface="+mn-lt"/>
          <a:ea typeface="+mn-ea"/>
          <a:cs typeface="+mn-cs"/>
        </a:defRPr>
      </a:lvl2pPr>
      <a:lvl3pPr marL="914400" algn="r" defTabSz="457200" rtl="1" eaLnBrk="1" latinLnBrk="0" hangingPunct="1">
        <a:defRPr sz="1800" kern="1200">
          <a:solidFill>
            <a:schemeClr val="tx1"/>
          </a:solidFill>
          <a:latin typeface="+mn-lt"/>
          <a:ea typeface="+mn-ea"/>
          <a:cs typeface="+mn-cs"/>
        </a:defRPr>
      </a:lvl3pPr>
      <a:lvl4pPr marL="1371600" algn="r" defTabSz="457200" rtl="1" eaLnBrk="1" latinLnBrk="0" hangingPunct="1">
        <a:defRPr sz="1800" kern="1200">
          <a:solidFill>
            <a:schemeClr val="tx1"/>
          </a:solidFill>
          <a:latin typeface="+mn-lt"/>
          <a:ea typeface="+mn-ea"/>
          <a:cs typeface="+mn-cs"/>
        </a:defRPr>
      </a:lvl4pPr>
      <a:lvl5pPr marL="1828800" algn="r" defTabSz="457200" rtl="1" eaLnBrk="1" latinLnBrk="0" hangingPunct="1">
        <a:defRPr sz="1800" kern="1200">
          <a:solidFill>
            <a:schemeClr val="tx1"/>
          </a:solidFill>
          <a:latin typeface="+mn-lt"/>
          <a:ea typeface="+mn-ea"/>
          <a:cs typeface="+mn-cs"/>
        </a:defRPr>
      </a:lvl5pPr>
      <a:lvl6pPr marL="2286000" algn="r" defTabSz="457200" rtl="1" eaLnBrk="1" latinLnBrk="0" hangingPunct="1">
        <a:defRPr sz="1800" kern="1200">
          <a:solidFill>
            <a:schemeClr val="tx1"/>
          </a:solidFill>
          <a:latin typeface="+mn-lt"/>
          <a:ea typeface="+mn-ea"/>
          <a:cs typeface="+mn-cs"/>
        </a:defRPr>
      </a:lvl6pPr>
      <a:lvl7pPr marL="2743200" algn="r" defTabSz="457200" rtl="1" eaLnBrk="1" latinLnBrk="0" hangingPunct="1">
        <a:defRPr sz="1800" kern="1200">
          <a:solidFill>
            <a:schemeClr val="tx1"/>
          </a:solidFill>
          <a:latin typeface="+mn-lt"/>
          <a:ea typeface="+mn-ea"/>
          <a:cs typeface="+mn-cs"/>
        </a:defRPr>
      </a:lvl7pPr>
      <a:lvl8pPr marL="3200400" algn="r" defTabSz="457200" rtl="1" eaLnBrk="1" latinLnBrk="0" hangingPunct="1">
        <a:defRPr sz="1800" kern="1200">
          <a:solidFill>
            <a:schemeClr val="tx1"/>
          </a:solidFill>
          <a:latin typeface="+mn-lt"/>
          <a:ea typeface="+mn-ea"/>
          <a:cs typeface="+mn-cs"/>
        </a:defRPr>
      </a:lvl8pPr>
      <a:lvl9pPr marL="3657600" algn="r" defTabSz="4572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35AD37-E3BD-6694-D97B-C6F58C9A681E}"/>
              </a:ext>
            </a:extLst>
          </p:cNvPr>
          <p:cNvSpPr>
            <a:spLocks noGrp="1"/>
          </p:cNvSpPr>
          <p:nvPr>
            <p:ph type="ctrTitle"/>
          </p:nvPr>
        </p:nvSpPr>
        <p:spPr>
          <a:xfrm>
            <a:off x="1370091" y="6199078"/>
            <a:ext cx="9144000" cy="2387600"/>
          </a:xfrm>
        </p:spPr>
        <p:txBody>
          <a:bodyPr>
            <a:normAutofit fontScale="90000"/>
          </a:bodyPr>
          <a:lstStyle/>
          <a:p>
            <a:pPr marL="127635" marR="125730" algn="ctr" rtl="0">
              <a:lnSpc>
                <a:spcPct val="150000"/>
              </a:lnSpc>
              <a:spcBef>
                <a:spcPts val="0"/>
              </a:spcBef>
              <a:spcAft>
                <a:spcPts val="0"/>
              </a:spcAft>
            </a:pPr>
            <a:r>
              <a:rPr lang="he-IL" sz="3600" dirty="0"/>
              <a:t>פרויקט מעשי </a:t>
            </a:r>
            <a:br>
              <a:rPr lang="he-IL" dirty="0"/>
            </a:br>
            <a:r>
              <a:rPr lang="he-IL" dirty="0"/>
              <a:t> תוכנת כופרה – </a:t>
            </a:r>
            <a:br>
              <a:rPr lang="en-US" dirty="0"/>
            </a:br>
            <a:r>
              <a:rPr lang="en-US" sz="6700" dirty="0"/>
              <a:t>Ransomware </a:t>
            </a:r>
            <a:r>
              <a:rPr lang="en-US" sz="1800" b="1" i="0" u="none" strike="noStrike" dirty="0">
                <a:solidFill>
                  <a:srgbClr val="000000"/>
                </a:solidFill>
                <a:effectLst/>
                <a:latin typeface="Arial" panose="020B0604020202020204" pitchFamily="34" charset="0"/>
              </a:rPr>
              <a:t> </a:t>
            </a:r>
            <a:r>
              <a:rPr lang="en-US" dirty="0"/>
              <a:t>Software</a:t>
            </a:r>
            <a:br>
              <a:rPr lang="en-US" b="0" dirty="0">
                <a:effectLst/>
              </a:rPr>
            </a:br>
            <a:r>
              <a:rPr lang="he-IL" sz="2700" dirty="0"/>
              <a:t>מנחה: רועי זימון</a:t>
            </a:r>
            <a:br>
              <a:rPr lang="en-US" dirty="0"/>
            </a:br>
            <a:r>
              <a:rPr lang="he-IL" sz="2700" dirty="0"/>
              <a:t>מגישים : דוד אלישיב 327226924 , עדי </a:t>
            </a:r>
            <a:r>
              <a:rPr lang="he-IL" sz="2700" dirty="0" err="1"/>
              <a:t>לנגשטד</a:t>
            </a:r>
            <a:r>
              <a:rPr lang="he-IL" sz="2700" dirty="0"/>
              <a:t> 204287155,</a:t>
            </a:r>
            <a:br>
              <a:rPr lang="en-US" sz="2700" dirty="0"/>
            </a:br>
            <a:r>
              <a:rPr lang="he-IL" sz="2700" dirty="0"/>
              <a:t> מנור שרעבי 203797121</a:t>
            </a:r>
            <a:br>
              <a:rPr lang="en-US" sz="2700" dirty="0"/>
            </a:br>
            <a:br>
              <a:rPr lang="he-IL" dirty="0"/>
            </a:br>
            <a:endParaRPr lang="he-IL" dirty="0"/>
          </a:p>
        </p:txBody>
      </p:sp>
    </p:spTree>
    <p:extLst>
      <p:ext uri="{BB962C8B-B14F-4D97-AF65-F5344CB8AC3E}">
        <p14:creationId xmlns:p14="http://schemas.microsoft.com/office/powerpoint/2010/main" val="40014453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C6F226F8-5793-9C01-0D86-D568F50F8626}"/>
              </a:ext>
            </a:extLst>
          </p:cNvPr>
          <p:cNvSpPr txBox="1"/>
          <p:nvPr/>
        </p:nvSpPr>
        <p:spPr>
          <a:xfrm>
            <a:off x="1692998" y="1131683"/>
            <a:ext cx="8084745" cy="2410916"/>
          </a:xfrm>
          <a:prstGeom prst="rect">
            <a:avLst/>
          </a:prstGeom>
          <a:noFill/>
        </p:spPr>
        <p:txBody>
          <a:bodyPr wrap="square" rtlCol="1">
            <a:spAutoFit/>
          </a:bodyPr>
          <a:lstStyle/>
          <a:p>
            <a:pPr algn="r"/>
            <a:r>
              <a:rPr lang="he-IL" sz="2800" b="1" dirty="0"/>
              <a:t>מבוא - מה היא תוכנת כופרה</a:t>
            </a:r>
            <a:endParaRPr lang="he-IL" sz="4400" b="1" dirty="0"/>
          </a:p>
          <a:p>
            <a:pPr algn="r"/>
            <a:endParaRPr lang="he-IL" dirty="0"/>
          </a:p>
          <a:p>
            <a:pPr algn="r">
              <a:lnSpc>
                <a:spcPct val="150000"/>
              </a:lnSpc>
            </a:pPr>
            <a:r>
              <a:rPr lang="he-IL" dirty="0"/>
              <a:t>תוכנת כופרה היא תוכנה הגורמת נזק לאדם אשר מקבל קובץ נגוע ונועלת את הקבצים של הקורבן. כאשר כל קבצי הקורבן יהיו נעולים תהיה לו גישה לקובץ אחד אשר יסביר כיצד לשלם את הכופר, כיום הרבה מהתוכנות נותנות גישה לדבר עם התוקף וכך לבצע את העברת הסיסמאות והתשלום.</a:t>
            </a:r>
          </a:p>
        </p:txBody>
      </p:sp>
    </p:spTree>
    <p:extLst>
      <p:ext uri="{BB962C8B-B14F-4D97-AF65-F5344CB8AC3E}">
        <p14:creationId xmlns:p14="http://schemas.microsoft.com/office/powerpoint/2010/main" val="15739784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C6F226F8-5793-9C01-0D86-D568F50F8626}"/>
              </a:ext>
            </a:extLst>
          </p:cNvPr>
          <p:cNvSpPr txBox="1"/>
          <p:nvPr/>
        </p:nvSpPr>
        <p:spPr>
          <a:xfrm>
            <a:off x="1692998" y="1131683"/>
            <a:ext cx="8084745" cy="4072910"/>
          </a:xfrm>
          <a:prstGeom prst="rect">
            <a:avLst/>
          </a:prstGeom>
          <a:noFill/>
        </p:spPr>
        <p:txBody>
          <a:bodyPr wrap="square" rtlCol="1">
            <a:spAutoFit/>
          </a:bodyPr>
          <a:lstStyle/>
          <a:p>
            <a:pPr algn="r"/>
            <a:r>
              <a:rPr lang="he-IL" sz="2800" b="1" dirty="0"/>
              <a:t>הגדרת צורך</a:t>
            </a:r>
          </a:p>
          <a:p>
            <a:pPr algn="r"/>
            <a:endParaRPr lang="en-US" dirty="0"/>
          </a:p>
          <a:p>
            <a:pPr algn="r">
              <a:lnSpc>
                <a:spcPct val="150000"/>
              </a:lnSpc>
            </a:pPr>
            <a:r>
              <a:rPr lang="he-IL" dirty="0"/>
              <a:t>בעשור האחרון מספר תקיפות הכופרה הולך וגדל מדי יום כך שאם לפני 30 שנה היה מדובר בדבר נדיר כיום עם התפתחות האינטרנט נעשות אלפי תקיפות מסוג זה בכל יום.</a:t>
            </a:r>
            <a:br>
              <a:rPr lang="en-US" dirty="0"/>
            </a:br>
            <a:r>
              <a:rPr lang="he-IL" dirty="0"/>
              <a:t> תקיפות אלה מכוונות מהאדם הקטן, תאגידים המכילים אלפי עובדים ועד למדינות המספקות שירותים קריטיים למיליוני אזרחים. </a:t>
            </a:r>
            <a:br>
              <a:rPr lang="en-US" dirty="0"/>
            </a:br>
            <a:r>
              <a:rPr lang="he-IL" dirty="0"/>
              <a:t>כאשר לרוב הסיבה לתקיפות אלה היא כלכלית, אך לפעמים זהו רק מסווה לפעולה פוליטית או פעולה הנובעת ממניעים תחרותיים.</a:t>
            </a:r>
            <a:br>
              <a:rPr lang="en-US" dirty="0"/>
            </a:br>
            <a:br>
              <a:rPr lang="he-IL" dirty="0"/>
            </a:br>
            <a:endParaRPr lang="he-IL" dirty="0"/>
          </a:p>
        </p:txBody>
      </p:sp>
    </p:spTree>
    <p:extLst>
      <p:ext uri="{BB962C8B-B14F-4D97-AF65-F5344CB8AC3E}">
        <p14:creationId xmlns:p14="http://schemas.microsoft.com/office/powerpoint/2010/main" val="37888521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D203342A-A3A0-DD88-CE57-09B2460D895F}"/>
              </a:ext>
            </a:extLst>
          </p:cNvPr>
          <p:cNvSpPr txBox="1"/>
          <p:nvPr/>
        </p:nvSpPr>
        <p:spPr>
          <a:xfrm>
            <a:off x="1692998" y="1131683"/>
            <a:ext cx="8084745" cy="4862870"/>
          </a:xfrm>
          <a:prstGeom prst="rect">
            <a:avLst/>
          </a:prstGeom>
          <a:noFill/>
        </p:spPr>
        <p:txBody>
          <a:bodyPr wrap="square" rtlCol="1">
            <a:spAutoFit/>
          </a:bodyPr>
          <a:lstStyle/>
          <a:p>
            <a:pPr algn="r"/>
            <a:r>
              <a:rPr lang="he-IL" sz="2800" b="1" dirty="0"/>
              <a:t>מטרת הפרויקט</a:t>
            </a:r>
          </a:p>
          <a:p>
            <a:pPr algn="r"/>
            <a:endParaRPr lang="he-IL" dirty="0"/>
          </a:p>
          <a:p>
            <a:pPr algn="r" rtl="1">
              <a:spcBef>
                <a:spcPts val="0"/>
              </a:spcBef>
              <a:spcAft>
                <a:spcPts val="0"/>
              </a:spcAft>
            </a:pPr>
            <a:r>
              <a:rPr lang="he-IL" sz="1800" b="0" i="0" u="none" strike="noStrike" dirty="0">
                <a:effectLst/>
                <a:latin typeface="Arial" panose="020B0604020202020204" pitchFamily="34" charset="0"/>
              </a:rPr>
              <a:t>הפרויקט שלנו בא להרחיב את הידע לגבי התקפות סייבר ובפרט על התקפות כופרה, כיצד הן עובדות וכיצד ניתן להתגונן מפניהן.</a:t>
            </a:r>
            <a:br>
              <a:rPr lang="he-IL" sz="1800" b="0" i="0" u="none" strike="noStrike" dirty="0">
                <a:effectLst/>
                <a:latin typeface="Arial" panose="020B0604020202020204" pitchFamily="34" charset="0"/>
              </a:rPr>
            </a:br>
            <a:r>
              <a:rPr lang="he-IL" sz="1800" b="0" i="0" u="none" strike="noStrike" dirty="0">
                <a:effectLst/>
                <a:latin typeface="Arial" panose="020B0604020202020204" pitchFamily="34" charset="0"/>
              </a:rPr>
              <a:t>אנו רוצים להראות לקהל הרחב את הקלות בה ניתן לייצר מתקפה מסוג זה ולפגוע בפרטיות הארגון או האדם הפרטי.</a:t>
            </a:r>
            <a:br>
              <a:rPr lang="he-IL" sz="1800" b="0" i="0" u="none" strike="noStrike" dirty="0">
                <a:effectLst/>
                <a:latin typeface="Arial" panose="020B0604020202020204" pitchFamily="34" charset="0"/>
              </a:rPr>
            </a:br>
            <a:r>
              <a:rPr lang="he-IL" sz="1800" b="0" i="0" u="none" strike="noStrike" dirty="0">
                <a:effectLst/>
                <a:latin typeface="Arial" panose="020B0604020202020204" pitchFamily="34" charset="0"/>
              </a:rPr>
              <a:t>בפרויקט זה אנו ננסה לייצר מגננה מפני כל מתקפות הכופרה. </a:t>
            </a:r>
            <a:endParaRPr lang="he-IL" b="0" dirty="0">
              <a:effectLst/>
            </a:endParaRPr>
          </a:p>
          <a:p>
            <a:pPr algn="r" rtl="1">
              <a:spcBef>
                <a:spcPts val="0"/>
              </a:spcBef>
              <a:spcAft>
                <a:spcPts val="0"/>
              </a:spcAft>
            </a:pPr>
            <a:r>
              <a:rPr lang="he-IL" sz="1800" b="0" i="0" u="none" strike="noStrike" dirty="0">
                <a:effectLst/>
                <a:latin typeface="Arial" panose="020B0604020202020204" pitchFamily="34" charset="0"/>
              </a:rPr>
              <a:t>כל המוצג בפרויקט יכול ללמד ארגונים ואנשים כיצד ניתן להתגונן בצורה טובה יותר ואף למנוע מתקפות עתידיות מהתרחשות.</a:t>
            </a:r>
            <a:endParaRPr lang="he-IL" b="0" dirty="0">
              <a:effectLst/>
            </a:endParaRPr>
          </a:p>
          <a:p>
            <a:pPr algn="r" rtl="1">
              <a:spcBef>
                <a:spcPts val="0"/>
              </a:spcBef>
              <a:spcAft>
                <a:spcPts val="0"/>
              </a:spcAft>
            </a:pPr>
            <a:r>
              <a:rPr lang="he-IL" sz="1800" b="0" i="0" u="none" strike="noStrike" dirty="0">
                <a:effectLst/>
                <a:latin typeface="Arial" panose="020B0604020202020204" pitchFamily="34" charset="0"/>
              </a:rPr>
              <a:t>מטרתנו היא לספק מידע לאנשים אשר יבהיר להם כמה פשוט לבצע תקיפה מסוג זה ובכמה צעדים פשוטים אפשר להתגונן מפני כך ולמנוע מהם להיות הקורבן הבא.</a:t>
            </a:r>
            <a:endParaRPr lang="he-IL" b="0" dirty="0">
              <a:effectLst/>
            </a:endParaRPr>
          </a:p>
          <a:p>
            <a:br>
              <a:rPr lang="he-IL" dirty="0"/>
            </a:br>
            <a:endParaRPr lang="he-IL" dirty="0"/>
          </a:p>
          <a:p>
            <a:pPr algn="r"/>
            <a:endParaRPr lang="he-IL" dirty="0"/>
          </a:p>
          <a:p>
            <a:br>
              <a:rPr lang="he-IL" dirty="0"/>
            </a:br>
            <a:endParaRPr lang="he-IL" dirty="0"/>
          </a:p>
        </p:txBody>
      </p:sp>
    </p:spTree>
    <p:extLst>
      <p:ext uri="{BB962C8B-B14F-4D97-AF65-F5344CB8AC3E}">
        <p14:creationId xmlns:p14="http://schemas.microsoft.com/office/powerpoint/2010/main" val="42184528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014CDEC3-810D-25A2-8EE3-2BFA076B840D}"/>
              </a:ext>
            </a:extLst>
          </p:cNvPr>
          <p:cNvSpPr txBox="1"/>
          <p:nvPr/>
        </p:nvSpPr>
        <p:spPr>
          <a:xfrm>
            <a:off x="1692998" y="1131683"/>
            <a:ext cx="8084745" cy="4678204"/>
          </a:xfrm>
          <a:prstGeom prst="rect">
            <a:avLst/>
          </a:prstGeom>
          <a:noFill/>
        </p:spPr>
        <p:txBody>
          <a:bodyPr wrap="square" rtlCol="1">
            <a:spAutoFit/>
          </a:bodyPr>
          <a:lstStyle/>
          <a:p>
            <a:pPr algn="r"/>
            <a:r>
              <a:rPr lang="he-IL" sz="2800" b="1" dirty="0"/>
              <a:t>תיאור המערכת</a:t>
            </a:r>
          </a:p>
          <a:p>
            <a:pPr algn="r"/>
            <a:endParaRPr lang="he-IL" dirty="0"/>
          </a:p>
          <a:p>
            <a:pPr algn="r"/>
            <a:r>
              <a:rPr lang="he-IL" dirty="0"/>
              <a:t>בפרויקט זה בנינו מערכת היוצרת מינימום מגע בין התוקף והקורבן כך יהיה קשה יותר לזהות את התוקף ולתפוס אותו. </a:t>
            </a:r>
          </a:p>
          <a:p>
            <a:pPr algn="r"/>
            <a:r>
              <a:rPr lang="he-IL" dirty="0"/>
              <a:t>בשלב הראשון התוקף תמיד יוצר מפתחות אר אס איי חדשים, נבנים באורכים שונים אבל הרוב בכ2048 בית דבר זה הופך את פענוחו לכמעט בלתי אפשרי</a:t>
            </a:r>
          </a:p>
          <a:p>
            <a:pPr algn="r"/>
            <a:r>
              <a:rPr lang="he-IL" dirty="0"/>
              <a:t>לאחר מכן התוקף ישים את המפתח הציבורי שלו בקוד כך יוכל להשתמש בו לאחר מכן</a:t>
            </a:r>
          </a:p>
          <a:p>
            <a:pPr algn="r"/>
            <a:r>
              <a:rPr lang="he-IL" dirty="0"/>
              <a:t>המערכת תיצור באופן אוטומטי מפתח איי אי אס רנדומאלי תכתוב אותו בקובץ ותצפין אותו על ידי המפתח הציבורי. כעת המערכת תצפין את סוג הקבצים שביקשנו במיקום שהגדרנו </a:t>
            </a:r>
          </a:p>
          <a:p>
            <a:pPr algn="r"/>
            <a:r>
              <a:rPr lang="he-IL" dirty="0"/>
              <a:t>כאשר קובץ יוצפן סיומת הקובץ תשתנה כך נדע שהקובץ הוצפן ולא תצטרך להצפין שוב.</a:t>
            </a:r>
          </a:p>
          <a:p>
            <a:pPr algn="r"/>
            <a:r>
              <a:rPr lang="he-IL" dirty="0"/>
              <a:t>לאחר שכל הקבצים יוצפנו והקורבן ישלם את הכופר הוא יקבל מהתוקף קובץ או הודעה עם הסיסמא אותה יעתיק למערכת והיא תפענח את הקובץ הראשון שהוצפן בתוכו יש את הסיסמאות לכל הקבצים. הקורבן יוכל לפתוח את הקובץ בתוכו יש את הסיסמא להעתיק אותה להדביק בתוכנה אשר תפענח את כל הקבצים לפי הסיומת החדשה ותמחק את הסיומת.</a:t>
            </a:r>
            <a:br>
              <a:rPr lang="he-IL" dirty="0"/>
            </a:br>
            <a:endParaRPr lang="he-IL" dirty="0"/>
          </a:p>
        </p:txBody>
      </p:sp>
    </p:spTree>
    <p:extLst>
      <p:ext uri="{BB962C8B-B14F-4D97-AF65-F5344CB8AC3E}">
        <p14:creationId xmlns:p14="http://schemas.microsoft.com/office/powerpoint/2010/main" val="30713554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6797739D-F797-FCCA-68F3-64536B21FCEC}"/>
              </a:ext>
            </a:extLst>
          </p:cNvPr>
          <p:cNvSpPr txBox="1"/>
          <p:nvPr/>
        </p:nvSpPr>
        <p:spPr>
          <a:xfrm>
            <a:off x="7129018" y="1812078"/>
            <a:ext cx="4925085" cy="830997"/>
          </a:xfrm>
          <a:prstGeom prst="rect">
            <a:avLst/>
          </a:prstGeom>
          <a:noFill/>
        </p:spPr>
        <p:txBody>
          <a:bodyPr wrap="square" rtlCol="1">
            <a:spAutoFit/>
          </a:bodyPr>
          <a:lstStyle/>
          <a:p>
            <a:pPr algn="ctr"/>
            <a:r>
              <a:rPr lang="he-IL" sz="2400" b="1" dirty="0"/>
              <a:t>סדר הפעולות לפיהן פועלת </a:t>
            </a:r>
          </a:p>
          <a:p>
            <a:pPr algn="ctr"/>
            <a:r>
              <a:rPr lang="he-IL" sz="2400" b="1" dirty="0"/>
              <a:t>תוכנת כופרה</a:t>
            </a:r>
          </a:p>
        </p:txBody>
      </p:sp>
      <p:pic>
        <p:nvPicPr>
          <p:cNvPr id="10" name="Picture 9">
            <a:extLst>
              <a:ext uri="{FF2B5EF4-FFF2-40B4-BE49-F238E27FC236}">
                <a16:creationId xmlns:a16="http://schemas.microsoft.com/office/drawing/2014/main" id="{465967EB-67B6-7E06-DF47-FBB3862FDD98}"/>
              </a:ext>
            </a:extLst>
          </p:cNvPr>
          <p:cNvPicPr>
            <a:picLocks noChangeAspect="1"/>
          </p:cNvPicPr>
          <p:nvPr/>
        </p:nvPicPr>
        <p:blipFill>
          <a:blip r:embed="rId2"/>
          <a:stretch>
            <a:fillRect/>
          </a:stretch>
        </p:blipFill>
        <p:spPr>
          <a:xfrm>
            <a:off x="2409714" y="199019"/>
            <a:ext cx="4835636" cy="6459962"/>
          </a:xfrm>
          <a:prstGeom prst="rect">
            <a:avLst/>
          </a:prstGeom>
        </p:spPr>
      </p:pic>
    </p:spTree>
    <p:extLst>
      <p:ext uri="{BB962C8B-B14F-4D97-AF65-F5344CB8AC3E}">
        <p14:creationId xmlns:p14="http://schemas.microsoft.com/office/powerpoint/2010/main" val="29864873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2582AB01-9D50-B83C-E82E-C6DE6FBF9299}"/>
              </a:ext>
            </a:extLst>
          </p:cNvPr>
          <p:cNvSpPr txBox="1"/>
          <p:nvPr/>
        </p:nvSpPr>
        <p:spPr>
          <a:xfrm>
            <a:off x="1692998" y="1131683"/>
            <a:ext cx="8084745" cy="3570208"/>
          </a:xfrm>
          <a:prstGeom prst="rect">
            <a:avLst/>
          </a:prstGeom>
          <a:noFill/>
        </p:spPr>
        <p:txBody>
          <a:bodyPr wrap="square" rtlCol="1">
            <a:spAutoFit/>
          </a:bodyPr>
          <a:lstStyle/>
          <a:p>
            <a:pPr algn="r"/>
            <a:r>
              <a:rPr lang="he-IL" sz="2800" b="1" dirty="0"/>
              <a:t>בעלי עניין</a:t>
            </a:r>
          </a:p>
          <a:p>
            <a:pPr algn="r"/>
            <a:endParaRPr lang="he-IL" dirty="0"/>
          </a:p>
          <a:p>
            <a:pPr algn="r">
              <a:lnSpc>
                <a:spcPct val="150000"/>
              </a:lnSpc>
            </a:pPr>
            <a:r>
              <a:rPr lang="he-IL" dirty="0"/>
              <a:t>כיום בעולם המודרני לכל אדם מילד צעיר ועד למבוגר ביותר יש גישה למחשבים, טלפונים ותוכנות רבות מה שיכול לחשוף אותם בפני מתקפות כופרה ועל כן כל אדם בעל גישה מינימלית למערכות אלה יוכל להוות בעל עניין למערכת שלנו אשר תלמד אותו מהי מתקפה מסוג זה וכיצד ניתן להימנע מלהוות קורבן למתקפה שכזאת.</a:t>
            </a:r>
          </a:p>
          <a:p>
            <a:pPr algn="r"/>
            <a:endParaRPr lang="he-IL" dirty="0"/>
          </a:p>
          <a:p>
            <a:pPr algn="r"/>
            <a:endParaRPr lang="he-IL" dirty="0"/>
          </a:p>
          <a:p>
            <a:br>
              <a:rPr lang="he-IL" dirty="0"/>
            </a:br>
            <a:endParaRPr lang="he-IL" dirty="0"/>
          </a:p>
        </p:txBody>
      </p:sp>
    </p:spTree>
    <p:extLst>
      <p:ext uri="{BB962C8B-B14F-4D97-AF65-F5344CB8AC3E}">
        <p14:creationId xmlns:p14="http://schemas.microsoft.com/office/powerpoint/2010/main" val="34295659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C466636E-D842-EC57-FDB0-C1BAFF279E23}"/>
              </a:ext>
            </a:extLst>
          </p:cNvPr>
          <p:cNvSpPr txBox="1"/>
          <p:nvPr/>
        </p:nvSpPr>
        <p:spPr>
          <a:xfrm>
            <a:off x="1692998" y="818345"/>
            <a:ext cx="8084745" cy="6232475"/>
          </a:xfrm>
          <a:prstGeom prst="rect">
            <a:avLst/>
          </a:prstGeom>
          <a:noFill/>
        </p:spPr>
        <p:txBody>
          <a:bodyPr wrap="square" rtlCol="1">
            <a:spAutoFit/>
          </a:bodyPr>
          <a:lstStyle/>
          <a:p>
            <a:pPr algn="r"/>
            <a:r>
              <a:rPr lang="he-IL" sz="2800" b="1" dirty="0"/>
              <a:t>תכנון הפרויקט</a:t>
            </a:r>
          </a:p>
          <a:p>
            <a:pPr algn="r"/>
            <a:endParaRPr lang="he-IL" dirty="0"/>
          </a:p>
          <a:p>
            <a:pPr algn="r" rtl="1" fontAlgn="base">
              <a:lnSpc>
                <a:spcPct val="150000"/>
              </a:lnSpc>
              <a:spcBef>
                <a:spcPts val="1200"/>
              </a:spcBef>
              <a:spcAft>
                <a:spcPts val="0"/>
              </a:spcAft>
              <a:buFont typeface="+mj-lt"/>
              <a:buAutoNum type="arabicPeriod"/>
            </a:pPr>
            <a:r>
              <a:rPr lang="he-IL" sz="1800" b="0" i="0" u="none" strike="noStrike" dirty="0">
                <a:effectLst/>
                <a:latin typeface="Arial" panose="020B0604020202020204" pitchFamily="34" charset="0"/>
              </a:rPr>
              <a:t>בחירת נושא הפרויקט</a:t>
            </a:r>
          </a:p>
          <a:p>
            <a:pPr algn="r" rtl="1" fontAlgn="base">
              <a:lnSpc>
                <a:spcPct val="150000"/>
              </a:lnSpc>
              <a:spcBef>
                <a:spcPts val="0"/>
              </a:spcBef>
              <a:spcAft>
                <a:spcPts val="0"/>
              </a:spcAft>
              <a:buFont typeface="+mj-lt"/>
              <a:buAutoNum type="arabicPeriod"/>
            </a:pPr>
            <a:r>
              <a:rPr lang="he-IL" sz="1800" b="0" i="0" u="none" strike="noStrike" dirty="0">
                <a:effectLst/>
                <a:latin typeface="Arial" panose="020B0604020202020204" pitchFamily="34" charset="0"/>
              </a:rPr>
              <a:t>הגדרת דרישות ואפיון</a:t>
            </a:r>
          </a:p>
          <a:p>
            <a:pPr algn="r" rtl="1" fontAlgn="base">
              <a:lnSpc>
                <a:spcPct val="150000"/>
              </a:lnSpc>
              <a:spcBef>
                <a:spcPts val="0"/>
              </a:spcBef>
              <a:spcAft>
                <a:spcPts val="0"/>
              </a:spcAft>
              <a:buFont typeface="+mj-lt"/>
              <a:buAutoNum type="arabicPeriod"/>
            </a:pPr>
            <a:r>
              <a:rPr lang="he-IL" sz="1800" b="0" i="0" u="none" strike="noStrike" dirty="0">
                <a:effectLst/>
                <a:latin typeface="Arial" panose="020B0604020202020204" pitchFamily="34" charset="0"/>
              </a:rPr>
              <a:t>הגשת מסמך אפיון ראשוני</a:t>
            </a:r>
          </a:p>
          <a:p>
            <a:pPr algn="r" rtl="1" fontAlgn="base">
              <a:lnSpc>
                <a:spcPct val="150000"/>
              </a:lnSpc>
              <a:spcBef>
                <a:spcPts val="0"/>
              </a:spcBef>
              <a:spcAft>
                <a:spcPts val="0"/>
              </a:spcAft>
              <a:buFont typeface="+mj-lt"/>
              <a:buAutoNum type="arabicPeriod"/>
            </a:pPr>
            <a:r>
              <a:rPr lang="he-IL" dirty="0">
                <a:latin typeface="Arial" panose="020B0604020202020204" pitchFamily="34" charset="0"/>
              </a:rPr>
              <a:t>סקירת תוכנות כופרה שונות</a:t>
            </a:r>
            <a:endParaRPr lang="he-IL" sz="1800" b="0" i="0" u="none" strike="noStrike" dirty="0">
              <a:effectLst/>
              <a:latin typeface="Arial" panose="020B0604020202020204" pitchFamily="34" charset="0"/>
            </a:endParaRPr>
          </a:p>
          <a:p>
            <a:pPr algn="r" rtl="1" fontAlgn="base">
              <a:lnSpc>
                <a:spcPct val="150000"/>
              </a:lnSpc>
              <a:spcBef>
                <a:spcPts val="0"/>
              </a:spcBef>
              <a:spcAft>
                <a:spcPts val="0"/>
              </a:spcAft>
              <a:buFont typeface="+mj-lt"/>
              <a:buAutoNum type="arabicPeriod"/>
            </a:pPr>
            <a:r>
              <a:rPr lang="he-IL" sz="1800" b="0" i="0" u="none" strike="noStrike" dirty="0">
                <a:effectLst/>
                <a:latin typeface="Arial" panose="020B0604020202020204" pitchFamily="34" charset="0"/>
              </a:rPr>
              <a:t>יצירת דיאגרמות </a:t>
            </a:r>
            <a:r>
              <a:rPr lang="en-US" sz="1800" b="0" i="0" u="none" strike="noStrike" dirty="0">
                <a:effectLst/>
                <a:latin typeface="Arial" panose="020B0604020202020204" pitchFamily="34" charset="0"/>
              </a:rPr>
              <a:t>UML</a:t>
            </a:r>
          </a:p>
          <a:p>
            <a:pPr algn="r" rtl="1" fontAlgn="base">
              <a:lnSpc>
                <a:spcPct val="150000"/>
              </a:lnSpc>
              <a:spcBef>
                <a:spcPts val="0"/>
              </a:spcBef>
              <a:spcAft>
                <a:spcPts val="0"/>
              </a:spcAft>
              <a:buFont typeface="+mj-lt"/>
              <a:buAutoNum type="arabicPeriod"/>
            </a:pPr>
            <a:r>
              <a:rPr lang="he-IL" sz="1800" b="0" i="0" u="none" strike="noStrike" dirty="0">
                <a:effectLst/>
                <a:latin typeface="Arial" panose="020B0604020202020204" pitchFamily="34" charset="0"/>
              </a:rPr>
              <a:t>מחקר על אלגוריתמי הצפנה מסוג </a:t>
            </a:r>
            <a:r>
              <a:rPr lang="en-US" sz="1800" b="0" i="0" u="none" strike="noStrike" dirty="0">
                <a:effectLst/>
                <a:latin typeface="Arial" panose="020B0604020202020204" pitchFamily="34" charset="0"/>
              </a:rPr>
              <a:t>AES </a:t>
            </a:r>
            <a:r>
              <a:rPr lang="he-IL" sz="1800" b="0" i="0" u="none" strike="noStrike" dirty="0">
                <a:effectLst/>
                <a:latin typeface="Arial" panose="020B0604020202020204" pitchFamily="34" charset="0"/>
              </a:rPr>
              <a:t>ו- </a:t>
            </a:r>
            <a:r>
              <a:rPr lang="en-US" sz="1800" b="0" i="0" u="none" strike="noStrike" dirty="0">
                <a:effectLst/>
                <a:latin typeface="Arial" panose="020B0604020202020204" pitchFamily="34" charset="0"/>
              </a:rPr>
              <a:t>RSA</a:t>
            </a:r>
          </a:p>
          <a:p>
            <a:pPr algn="r" rtl="1" fontAlgn="base">
              <a:lnSpc>
                <a:spcPct val="150000"/>
              </a:lnSpc>
              <a:spcBef>
                <a:spcPts val="0"/>
              </a:spcBef>
              <a:spcAft>
                <a:spcPts val="0"/>
              </a:spcAft>
              <a:buFont typeface="+mj-lt"/>
              <a:buAutoNum type="arabicPeriod"/>
            </a:pPr>
            <a:r>
              <a:rPr lang="he-IL" sz="1800" b="0" i="0" u="none" strike="noStrike" dirty="0">
                <a:effectLst/>
                <a:latin typeface="Arial" panose="020B0604020202020204" pitchFamily="34" charset="0"/>
              </a:rPr>
              <a:t>תכנון אלגוריתמים</a:t>
            </a:r>
          </a:p>
          <a:p>
            <a:pPr algn="r" rtl="1" fontAlgn="base">
              <a:lnSpc>
                <a:spcPct val="150000"/>
              </a:lnSpc>
              <a:spcBef>
                <a:spcPts val="0"/>
              </a:spcBef>
              <a:spcAft>
                <a:spcPts val="0"/>
              </a:spcAft>
              <a:buFont typeface="+mj-lt"/>
              <a:buAutoNum type="arabicPeriod"/>
            </a:pPr>
            <a:r>
              <a:rPr lang="he-IL" sz="1800" b="0" i="0" u="none" strike="noStrike" dirty="0">
                <a:effectLst/>
                <a:latin typeface="Arial" panose="020B0604020202020204" pitchFamily="34" charset="0"/>
              </a:rPr>
              <a:t>כתיבת התוכנה</a:t>
            </a:r>
          </a:p>
          <a:p>
            <a:pPr algn="r" rtl="1" fontAlgn="base">
              <a:lnSpc>
                <a:spcPct val="150000"/>
              </a:lnSpc>
              <a:spcBef>
                <a:spcPts val="0"/>
              </a:spcBef>
              <a:spcAft>
                <a:spcPts val="0"/>
              </a:spcAft>
              <a:buFont typeface="+mj-lt"/>
              <a:buAutoNum type="arabicPeriod"/>
            </a:pPr>
            <a:r>
              <a:rPr lang="he-IL" sz="1800" b="0" i="0" u="none" strike="noStrike" dirty="0">
                <a:effectLst/>
                <a:latin typeface="Arial" panose="020B0604020202020204" pitchFamily="34" charset="0"/>
              </a:rPr>
              <a:t>בדיקות תוכנה</a:t>
            </a:r>
          </a:p>
          <a:p>
            <a:pPr algn="r" rtl="1" fontAlgn="base">
              <a:lnSpc>
                <a:spcPct val="150000"/>
              </a:lnSpc>
              <a:spcBef>
                <a:spcPts val="0"/>
              </a:spcBef>
              <a:spcAft>
                <a:spcPts val="1200"/>
              </a:spcAft>
              <a:buFont typeface="+mj-lt"/>
              <a:buAutoNum type="arabicPeriod"/>
            </a:pPr>
            <a:r>
              <a:rPr lang="he-IL" sz="1800" b="0" i="0" u="none" strike="noStrike" dirty="0">
                <a:effectLst/>
                <a:latin typeface="Arial" panose="020B0604020202020204" pitchFamily="34" charset="0"/>
              </a:rPr>
              <a:t>תוצרי הפרויקט - תוכנה, סרטון, פוסטר, מצגת וספר לפרויקט</a:t>
            </a:r>
            <a:br>
              <a:rPr lang="en-US" sz="1800" b="0" i="0" u="none" strike="noStrike" dirty="0">
                <a:effectLst/>
                <a:latin typeface="Arial" panose="020B0604020202020204" pitchFamily="34" charset="0"/>
              </a:rPr>
            </a:br>
            <a:endParaRPr lang="he-IL" dirty="0"/>
          </a:p>
          <a:p>
            <a:br>
              <a:rPr lang="he-IL" dirty="0"/>
            </a:br>
            <a:endParaRPr lang="he-IL" dirty="0"/>
          </a:p>
        </p:txBody>
      </p:sp>
    </p:spTree>
    <p:extLst>
      <p:ext uri="{BB962C8B-B14F-4D97-AF65-F5344CB8AC3E}">
        <p14:creationId xmlns:p14="http://schemas.microsoft.com/office/powerpoint/2010/main" val="368218446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92</TotalTime>
  <Words>544</Words>
  <Application>Microsoft Office PowerPoint</Application>
  <PresentationFormat>Widescreen</PresentationFormat>
  <Paragraphs>44</Paragraphs>
  <Slides>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Century Gothic</vt:lpstr>
      <vt:lpstr>Wingdings 3</vt:lpstr>
      <vt:lpstr>Ion</vt:lpstr>
      <vt:lpstr>פרויקט מעשי   תוכנת כופרה –  Ransomware  Software מנחה: רועי זימון מגישים : דוד אלישיב 327226924 , עדי לנגשטד 204287155,  מנור שרעבי 203797121  </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פרויקט מעשי   תוכנת כופרה –  Ransomware  Software מנחה: רועי זימון מגישים : דוד אלישיב ____ , עדי לנגשטד 204287155, מנור שרעבי 203797121  </dc:title>
  <dc:creator>Manor Sharabi</dc:creator>
  <cp:lastModifiedBy>Manor Sharabi</cp:lastModifiedBy>
  <cp:revision>2</cp:revision>
  <dcterms:created xsi:type="dcterms:W3CDTF">2022-10-22T15:02:50Z</dcterms:created>
  <dcterms:modified xsi:type="dcterms:W3CDTF">2022-10-22T16:37:43Z</dcterms:modified>
</cp:coreProperties>
</file>