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  <p:sldMasterId id="2147483696" r:id="rId2"/>
  </p:sldMasterIdLst>
  <p:sldIdLst>
    <p:sldId id="256" r:id="rId3"/>
    <p:sldId id="257" r:id="rId4"/>
    <p:sldId id="262" r:id="rId5"/>
    <p:sldId id="259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A900"/>
    <a:srgbClr val="3CB3AA"/>
    <a:srgbClr val="FFFFFF"/>
    <a:srgbClr val="23727B"/>
    <a:srgbClr val="333E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A0DE-8F82-41CD-B744-DF7E9D245348}" type="datetimeFigureOut">
              <a:rPr lang="he-IL" smtClean="0"/>
              <a:t>ו'/אדר א/תשפ"ד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17B0-5C7A-4DDA-B71C-945E959677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19846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A0DE-8F82-41CD-B744-DF7E9D245348}" type="datetimeFigureOut">
              <a:rPr lang="he-IL" smtClean="0"/>
              <a:t>ו'/אדר א/תשפ"ד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17B0-5C7A-4DDA-B71C-945E959677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0109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A0DE-8F82-41CD-B744-DF7E9D245348}" type="datetimeFigureOut">
              <a:rPr lang="he-IL" smtClean="0"/>
              <a:t>ו'/אדר א/תשפ"ד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17B0-5C7A-4DDA-B71C-945E959677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5353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A0DE-8F82-41CD-B744-DF7E9D245348}" type="datetimeFigureOut">
              <a:rPr lang="he-IL" smtClean="0"/>
              <a:t>ו'/אדר א/תשפ"ד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17B0-5C7A-4DDA-B71C-945E95967749}" type="slidenum">
              <a:rPr lang="he-IL" smtClean="0"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495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A0DE-8F82-41CD-B744-DF7E9D245348}" type="datetimeFigureOut">
              <a:rPr lang="he-IL" smtClean="0"/>
              <a:t>ו'/אדר א/תשפ"ד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17B0-5C7A-4DDA-B71C-945E959677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023639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A0DE-8F82-41CD-B744-DF7E9D245348}" type="datetimeFigureOut">
              <a:rPr lang="he-IL" smtClean="0"/>
              <a:t>ו'/אדר א/תשפ"ד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17B0-5C7A-4DDA-B71C-945E95967749}" type="slidenum">
              <a:rPr lang="he-IL" smtClean="0"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105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A0DE-8F82-41CD-B744-DF7E9D245348}" type="datetimeFigureOut">
              <a:rPr lang="he-IL" smtClean="0"/>
              <a:t>ו'/אדר א/תשפ"ד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17B0-5C7A-4DDA-B71C-945E959677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51761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A0DE-8F82-41CD-B744-DF7E9D245348}" type="datetimeFigureOut">
              <a:rPr lang="he-IL" smtClean="0"/>
              <a:t>ו'/אדר א/תשפ"ד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17B0-5C7A-4DDA-B71C-945E959677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84698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A0DE-8F82-41CD-B744-DF7E9D245348}" type="datetimeFigureOut">
              <a:rPr lang="he-IL" smtClean="0"/>
              <a:t>ו'/אדר א/תשפ"ד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17B0-5C7A-4DDA-B71C-945E959677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990239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A0DE-8F82-41CD-B744-DF7E9D245348}" type="datetimeFigureOut">
              <a:rPr lang="he-IL" smtClean="0"/>
              <a:t>ו'/אדר א/תשפ"ד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17B0-5C7A-4DDA-B71C-945E959677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775376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246A0DE-8F82-41CD-B744-DF7E9D245348}" type="datetimeFigureOut">
              <a:rPr lang="he-IL" smtClean="0"/>
              <a:t>ו'/אדר א/תשפ"ד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6E17B0-5C7A-4DDA-B71C-945E959677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8417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A0DE-8F82-41CD-B744-DF7E9D245348}" type="datetimeFigureOut">
              <a:rPr lang="he-IL" smtClean="0"/>
              <a:t>ו'/אדר א/תשפ"ד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17B0-5C7A-4DDA-B71C-945E959677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044179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A0DE-8F82-41CD-B744-DF7E9D245348}" type="datetimeFigureOut">
              <a:rPr lang="he-IL" smtClean="0"/>
              <a:t>ו'/אדר א/תשפ"ד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17B0-5C7A-4DDA-B71C-945E959677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06445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A0DE-8F82-41CD-B744-DF7E9D245348}" type="datetimeFigureOut">
              <a:rPr lang="he-IL" smtClean="0"/>
              <a:t>ו'/אדר א/תשפ"ד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17B0-5C7A-4DDA-B71C-945E959677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150082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A0DE-8F82-41CD-B744-DF7E9D245348}" type="datetimeFigureOut">
              <a:rPr lang="he-IL" smtClean="0"/>
              <a:t>ו'/אדר א/תשפ"ד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17B0-5C7A-4DDA-B71C-945E959677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2378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A0DE-8F82-41CD-B744-DF7E9D245348}" type="datetimeFigureOut">
              <a:rPr lang="he-IL" smtClean="0"/>
              <a:t>ו'/אדר א/תשפ"ד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17B0-5C7A-4DDA-B71C-945E959677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92621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A0DE-8F82-41CD-B744-DF7E9D245348}" type="datetimeFigureOut">
              <a:rPr lang="he-IL" smtClean="0"/>
              <a:t>ו'/אדר א/תשפ"ד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17B0-5C7A-4DDA-B71C-945E959677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49786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A0DE-8F82-41CD-B744-DF7E9D245348}" type="datetimeFigureOut">
              <a:rPr lang="he-IL" smtClean="0"/>
              <a:t>ו'/אדר א/תשפ"ד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17B0-5C7A-4DDA-B71C-945E95967749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700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A0DE-8F82-41CD-B744-DF7E9D245348}" type="datetimeFigureOut">
              <a:rPr lang="he-IL" smtClean="0"/>
              <a:t>ו'/אדר א/תשפ"ד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17B0-5C7A-4DDA-B71C-945E95967749}" type="slidenum">
              <a:rPr lang="he-IL" smtClean="0"/>
              <a:t>‹#›</a:t>
            </a:fld>
            <a:endParaRPr lang="he-I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6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A0DE-8F82-41CD-B744-DF7E9D245348}" type="datetimeFigureOut">
              <a:rPr lang="he-IL" smtClean="0"/>
              <a:t>ו'/אדר א/תשפ"ד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17B0-5C7A-4DDA-B71C-945E959677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653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A0DE-8F82-41CD-B744-DF7E9D245348}" type="datetimeFigureOut">
              <a:rPr lang="he-IL" smtClean="0"/>
              <a:t>ו'/אדר א/תשפ"ד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17B0-5C7A-4DDA-B71C-945E959677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3933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A0DE-8F82-41CD-B744-DF7E9D245348}" type="datetimeFigureOut">
              <a:rPr lang="he-IL" smtClean="0"/>
              <a:t>ו'/אדר א/תשפ"ד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17B0-5C7A-4DDA-B71C-945E959677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24387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246A0DE-8F82-41CD-B744-DF7E9D245348}" type="datetimeFigureOut">
              <a:rPr lang="he-IL" smtClean="0"/>
              <a:t>ו'/אדר א/תשפ"ד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E17B0-5C7A-4DDA-B71C-945E959677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21166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246A0DE-8F82-41CD-B744-DF7E9D245348}" type="datetimeFigureOut">
              <a:rPr lang="he-IL" smtClean="0"/>
              <a:t>ו'/אדר א/תשפ"ד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86E17B0-5C7A-4DDA-B71C-945E95967749}" type="slidenum">
              <a:rPr lang="he-IL" smtClean="0"/>
              <a:t>‹#›</a:t>
            </a:fld>
            <a:endParaRPr lang="he-I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769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video" Target="https://www.youtube.com/embed/b6BOHOm6E-A?feature=oembed" TargetMode="Externa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hyperlink" Target="https://www.youtube.com/watch?v=b6BOHOm6E-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70313" y="3429000"/>
            <a:ext cx="1000298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000" dirty="0" err="1"/>
              <a:t>Dronix</a:t>
            </a:r>
            <a:r>
              <a:rPr lang="en-US" sz="4000" dirty="0"/>
              <a:t> – Drones project</a:t>
            </a:r>
            <a:endParaRPr lang="he-IL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345708" y="4535054"/>
            <a:ext cx="3639127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/>
              <a:t>Tony Hasson – 316047281</a:t>
            </a:r>
          </a:p>
          <a:p>
            <a:pPr algn="ctr"/>
            <a:r>
              <a:rPr lang="en-US" dirty="0"/>
              <a:t>Shahar Michel – 315327957</a:t>
            </a:r>
          </a:p>
          <a:p>
            <a:pPr algn="ctr"/>
            <a:r>
              <a:rPr lang="en-US" dirty="0" err="1"/>
              <a:t>Yanir</a:t>
            </a:r>
            <a:r>
              <a:rPr lang="en-US" dirty="0"/>
              <a:t> </a:t>
            </a:r>
            <a:r>
              <a:rPr lang="en-US" dirty="0" err="1"/>
              <a:t>Nachshon</a:t>
            </a:r>
            <a:r>
              <a:rPr lang="en-US" dirty="0"/>
              <a:t> - 206083214</a:t>
            </a:r>
            <a:endParaRPr lang="he-IL" dirty="0"/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0545" cy="101196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081D35E-98CC-A375-342A-64FC13B19B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851" y="59469"/>
            <a:ext cx="1905000" cy="1661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709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59200" y="979054"/>
            <a:ext cx="471054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dirty="0"/>
              <a:t>Table of Contents</a:t>
            </a:r>
            <a:endParaRPr lang="he-IL" sz="3600" dirty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0545" cy="101196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01D0FC1-9CA3-E695-DFE7-BF137CEF6C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851" y="59469"/>
            <a:ext cx="1905000" cy="169831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C0B1676-F02A-549B-9C8F-9E35517C67F3}"/>
              </a:ext>
            </a:extLst>
          </p:cNvPr>
          <p:cNvSpPr txBox="1"/>
          <p:nvPr/>
        </p:nvSpPr>
        <p:spPr>
          <a:xfrm>
            <a:off x="1028758" y="2551837"/>
            <a:ext cx="303371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Page 3 - Goal</a:t>
            </a:r>
          </a:p>
          <a:p>
            <a:pPr algn="l"/>
            <a:r>
              <a:rPr lang="en-US" dirty="0"/>
              <a:t>Page 4 - Video Documentation</a:t>
            </a:r>
          </a:p>
          <a:p>
            <a:pPr algn="l"/>
            <a:r>
              <a:rPr lang="en-US" dirty="0"/>
              <a:t>Page 5 -  Project Schedule</a:t>
            </a:r>
          </a:p>
          <a:p>
            <a:pPr algn="l"/>
            <a:r>
              <a:rPr lang="en-US" dirty="0"/>
              <a:t>Page 6 - Unexpected problems</a:t>
            </a:r>
          </a:p>
          <a:p>
            <a:pPr algn="l"/>
            <a:r>
              <a:rPr lang="en-US" dirty="0"/>
              <a:t>Page 7 - Coping and Solving</a:t>
            </a:r>
          </a:p>
          <a:p>
            <a:pPr algn="l"/>
            <a:r>
              <a:rPr lang="en-US" dirty="0"/>
              <a:t>Page 8 - Conclusion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3739226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86910" y="526472"/>
            <a:ext cx="4710545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dirty="0"/>
              <a:t>General description of the software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44446" y="1721462"/>
            <a:ext cx="10225659" cy="46999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l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Goal -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l" rtl="0">
              <a:lnSpc>
                <a:spcPct val="200000"/>
              </a:lnSpc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 ensure safety measures during critical scenarios, it is mandatory to activate the parachute function embedded within the drone's software. </a:t>
            </a:r>
          </a:p>
          <a:p>
            <a:pPr algn="l" rtl="0">
              <a:lnSpc>
                <a:spcPct val="200000"/>
              </a:lnSpc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This action serves as a crucial response mechanism in emergency situations, safeguarding both the drone and its surroundings.</a:t>
            </a:r>
          </a:p>
          <a:p>
            <a:pPr algn="l" rtl="0">
              <a:lnSpc>
                <a:spcPct val="200000"/>
              </a:lnSpc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Furthermore, it is essential to replicate and simulate this action within a virtual environment, allowing for thorough testing and optimization of the parachute's functionality.</a:t>
            </a:r>
          </a:p>
          <a:p>
            <a:pPr algn="l" rtl="0">
              <a:lnSpc>
                <a:spcPct val="200000"/>
              </a:lnSpc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By prioritizing such measures, we enhance the reliability and effectiveness of the drone's emergency protocols, thereby promoting overall operational resilience.</a:t>
            </a:r>
            <a:endParaRPr lang="he-IL" sz="1600" dirty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0545" cy="101196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AC6D1A6-F5D5-23C6-725C-9201ACD014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851" y="59469"/>
            <a:ext cx="1905000" cy="1661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55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40727" y="1011969"/>
            <a:ext cx="471054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dirty="0"/>
              <a:t>Video documentation</a:t>
            </a:r>
            <a:endParaRPr lang="he-IL" sz="3600" dirty="0"/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0545" cy="101196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B601BEC-5A98-E505-730C-660FD9DD7482}"/>
              </a:ext>
            </a:extLst>
          </p:cNvPr>
          <p:cNvSpPr txBox="1"/>
          <p:nvPr/>
        </p:nvSpPr>
        <p:spPr>
          <a:xfrm>
            <a:off x="3550365" y="1854521"/>
            <a:ext cx="5091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4"/>
              </a:rPr>
              <a:t>https://www.youtube.com/watch?v=b6BOHOm6E-A</a:t>
            </a:r>
            <a:endParaRPr lang="LID4096" dirty="0"/>
          </a:p>
        </p:txBody>
      </p:sp>
      <p:pic>
        <p:nvPicPr>
          <p:cNvPr id="5" name="Online Media 4" title="Dronix Drone Project Successful Simulation Of Parachute">
            <a:hlinkClick r:id="" action="ppaction://media"/>
            <a:extLst>
              <a:ext uri="{FF2B5EF4-FFF2-40B4-BE49-F238E27FC236}">
                <a16:creationId xmlns:a16="http://schemas.microsoft.com/office/drawing/2014/main" id="{C193038A-70B0-4E2C-72FB-81412F6FE76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953087" y="2420074"/>
            <a:ext cx="8420844" cy="392746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EA7AD51-517F-B9CF-C6CD-68963859F99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851" y="59469"/>
            <a:ext cx="1905000" cy="1661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29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51200" y="997528"/>
            <a:ext cx="56896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dirty="0"/>
              <a:t>Project progress schedule</a:t>
            </a:r>
            <a:endParaRPr lang="he-IL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1117600" y="1985818"/>
            <a:ext cx="9254837" cy="42473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dirty="0"/>
              <a:t>In our project, we had a mission to fly a drone and open the parachute .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we decided to start our journey with PX4 Autopilot, </a:t>
            </a:r>
            <a:r>
              <a:rPr lang="en-US" dirty="0" err="1"/>
              <a:t>QGroundControl</a:t>
            </a:r>
            <a:endParaRPr lang="en-US" dirty="0"/>
          </a:p>
          <a:p>
            <a:pPr algn="l"/>
            <a:r>
              <a:rPr lang="en-US" dirty="0"/>
              <a:t>, </a:t>
            </a:r>
            <a:r>
              <a:rPr lang="en-US" dirty="0" err="1"/>
              <a:t>jMAVSim</a:t>
            </a:r>
            <a:r>
              <a:rPr lang="en-US" dirty="0"/>
              <a:t> with SITL. after a few months, we learned those programs and a lot of</a:t>
            </a:r>
          </a:p>
          <a:p>
            <a:pPr algn="l"/>
            <a:r>
              <a:rPr lang="en-US" dirty="0"/>
              <a:t>attempts on PX4 we didn’t succeed in operating the drone on the stimulation</a:t>
            </a:r>
          </a:p>
          <a:p>
            <a:pPr algn="l"/>
            <a:r>
              <a:rPr lang="en-US" dirty="0"/>
              <a:t>and the combination of server collapse of PX4 for a long time</a:t>
            </a:r>
          </a:p>
          <a:p>
            <a:pPr algn="l"/>
            <a:r>
              <a:rPr lang="en-US" dirty="0"/>
              <a:t>we decided to switch to </a:t>
            </a:r>
            <a:r>
              <a:rPr lang="en-US" dirty="0" err="1"/>
              <a:t>Ardupilot</a:t>
            </a:r>
            <a:r>
              <a:rPr lang="en-US" dirty="0"/>
              <a:t>.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we started over from the beginning with </a:t>
            </a:r>
            <a:r>
              <a:rPr lang="en-US" dirty="0" err="1"/>
              <a:t>Ardupilot</a:t>
            </a:r>
            <a:r>
              <a:rPr lang="en-US" dirty="0"/>
              <a:t> and </a:t>
            </a:r>
            <a:r>
              <a:rPr lang="en-US" dirty="0" err="1"/>
              <a:t>Gazeebo</a:t>
            </a:r>
            <a:r>
              <a:rPr lang="en-US" dirty="0"/>
              <a:t> and QGC.</a:t>
            </a:r>
          </a:p>
          <a:p>
            <a:pPr algn="l"/>
            <a:r>
              <a:rPr lang="en-US" dirty="0"/>
              <a:t>After many attempts and failures, we succeeded to fly the drone and open the</a:t>
            </a:r>
          </a:p>
          <a:p>
            <a:pPr algn="l"/>
            <a:r>
              <a:rPr lang="en-US" dirty="0"/>
              <a:t>parachute on the stimulation.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The hardware that we had is the </a:t>
            </a:r>
            <a:r>
              <a:rPr lang="en-US" dirty="0" err="1"/>
              <a:t>CubeOrange</a:t>
            </a:r>
            <a:r>
              <a:rPr lang="en-US" dirty="0"/>
              <a:t>, </a:t>
            </a:r>
            <a:r>
              <a:rPr lang="en-US" dirty="0" err="1"/>
              <a:t>QPilot</a:t>
            </a:r>
            <a:r>
              <a:rPr lang="en-US" dirty="0"/>
              <a:t> here 3+ and the parachute.</a:t>
            </a:r>
          </a:p>
          <a:p>
            <a:pPr algn="l"/>
            <a:r>
              <a:rPr lang="en-US" dirty="0"/>
              <a:t>we didn’t have a drone so we were unable to use the </a:t>
            </a:r>
            <a:r>
              <a:rPr lang="en-US" dirty="0" err="1"/>
              <a:t>CubeOrange</a:t>
            </a:r>
            <a:r>
              <a:rPr lang="en-US" dirty="0"/>
              <a:t> due lack of electrical</a:t>
            </a:r>
          </a:p>
          <a:p>
            <a:pPr algn="l"/>
            <a:r>
              <a:rPr lang="en-US" dirty="0"/>
              <a:t>voltage according to </a:t>
            </a:r>
            <a:r>
              <a:rPr lang="en-US" dirty="0" err="1"/>
              <a:t>Ofer</a:t>
            </a:r>
            <a:r>
              <a:rPr lang="en-US" dirty="0"/>
              <a:t>.</a:t>
            </a:r>
            <a:endParaRPr lang="he-IL" dirty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0545" cy="101196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C86999E-C276-A2F2-DB57-E1507F2A2C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851" y="59469"/>
            <a:ext cx="1905000" cy="1661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223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95782" y="544946"/>
            <a:ext cx="56896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dirty="0"/>
              <a:t>Unexpected problems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35200" y="1187583"/>
            <a:ext cx="925483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dirty="0"/>
              <a:t>Unexpected problems that appeared during the implementation of the project</a:t>
            </a:r>
            <a:endParaRPr lang="he-IL" dirty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0545" cy="101196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DB1DEDC-7020-B719-E5A0-FFF8B9DF6715}"/>
              </a:ext>
            </a:extLst>
          </p:cNvPr>
          <p:cNvSpPr txBox="1"/>
          <p:nvPr/>
        </p:nvSpPr>
        <p:spPr>
          <a:xfrm>
            <a:off x="1163570" y="2361460"/>
            <a:ext cx="79094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We started the project using the operation system PX4.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After investing a lot of our time learning the system , the website did not work for</a:t>
            </a:r>
          </a:p>
          <a:p>
            <a:pPr algn="l"/>
            <a:r>
              <a:rPr lang="en-US" dirty="0"/>
              <a:t>Several days , hence we were unable to continue our project.</a:t>
            </a:r>
            <a:endParaRPr lang="LID4096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CDE048-389C-CA8C-3DF6-162CFB2328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851" y="59469"/>
            <a:ext cx="1905000" cy="1661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371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256" y="979056"/>
            <a:ext cx="56896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dirty="0"/>
              <a:t>Coping and Solving</a:t>
            </a: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0545" cy="101196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0EE6E0E-2F9D-DAD9-49B2-2B9B61E05B04}"/>
              </a:ext>
            </a:extLst>
          </p:cNvPr>
          <p:cNvSpPr txBox="1"/>
          <p:nvPr/>
        </p:nvSpPr>
        <p:spPr>
          <a:xfrm>
            <a:off x="1235697" y="2574525"/>
            <a:ext cx="104468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To solve the issue explained in the previous page , we changed our operation system from PX4 to </a:t>
            </a:r>
            <a:r>
              <a:rPr lang="en-US" dirty="0" err="1"/>
              <a:t>ArduPilot</a:t>
            </a:r>
            <a:r>
              <a:rPr lang="en-US" dirty="0"/>
              <a:t> , a</a:t>
            </a:r>
          </a:p>
          <a:p>
            <a:pPr algn="l"/>
            <a:r>
              <a:rPr lang="en-US" dirty="0"/>
              <a:t>Much more sustainable system.</a:t>
            </a:r>
            <a:endParaRPr lang="LID4096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C9D4F4E-73C8-BC75-A432-8438ED5ED5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851" y="59469"/>
            <a:ext cx="1905000" cy="1661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925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97384" y="508001"/>
            <a:ext cx="56896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dirty="0"/>
              <a:t>Conclusions for further development</a:t>
            </a: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0545" cy="101196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42E63A8-A86E-4A8B-19B1-12F87BEAC0DE}"/>
              </a:ext>
            </a:extLst>
          </p:cNvPr>
          <p:cNvSpPr txBox="1"/>
          <p:nvPr/>
        </p:nvSpPr>
        <p:spPr>
          <a:xfrm>
            <a:off x="1322773" y="2787588"/>
            <a:ext cx="633116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In order to continue with the project , there is a need for a physical drone.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Because if there is no physical drone present , the </a:t>
            </a:r>
            <a:r>
              <a:rPr lang="en-US" dirty="0" err="1"/>
              <a:t>CubeOrange</a:t>
            </a:r>
            <a:r>
              <a:rPr lang="en-US" dirty="0"/>
              <a:t> and the physical parachute can not be activated.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Also , continue using the </a:t>
            </a:r>
            <a:r>
              <a:rPr lang="en-US" dirty="0" err="1"/>
              <a:t>ArduPilot</a:t>
            </a:r>
            <a:r>
              <a:rPr lang="en-US" dirty="0"/>
              <a:t> operating system rather than PX4 , because it has better documentation and more sustainable. </a:t>
            </a:r>
          </a:p>
          <a:p>
            <a:pPr algn="l"/>
            <a:endParaRPr lang="LID4096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9DB695B-6893-6564-3456-70217DB213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851" y="59469"/>
            <a:ext cx="1905000" cy="1661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939569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מבט לאחור">
  <a:themeElements>
    <a:clrScheme name="מבט לאחור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מבט לאחור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מבט לאחור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קווים דקיקים</Template>
  <TotalTime>157</TotalTime>
  <Words>459</Words>
  <Application>Microsoft Office PowerPoint</Application>
  <PresentationFormat>Widescreen</PresentationFormat>
  <Paragraphs>50</Paragraphs>
  <Slides>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Wingdings 2</vt:lpstr>
      <vt:lpstr>HDOfficeLightV0</vt:lpstr>
      <vt:lpstr>מבט לאחור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ניסן אילאיב</dc:creator>
  <cp:lastModifiedBy>tony hasson</cp:lastModifiedBy>
  <cp:revision>16</cp:revision>
  <dcterms:created xsi:type="dcterms:W3CDTF">2023-05-07T16:33:11Z</dcterms:created>
  <dcterms:modified xsi:type="dcterms:W3CDTF">2024-02-15T11:18:47Z</dcterms:modified>
</cp:coreProperties>
</file>